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>
        <p:scale>
          <a:sx n="112" d="100"/>
          <a:sy n="112" d="100"/>
        </p:scale>
        <p:origin x="-7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4661BC-DC94-4436-82EB-06F4FE11241C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b-NO"/>
        </a:p>
      </dgm:t>
    </dgm:pt>
    <dgm:pt modelId="{90BE8416-4593-47E2-84A8-B1B2B0AF29A8}">
      <dgm:prSet phldrT="[Tekst]" custT="1"/>
      <dgm:spPr/>
      <dgm:t>
        <a:bodyPr/>
        <a:lstStyle/>
        <a:p>
          <a:r>
            <a:rPr lang="nb-NO" sz="900" b="1" dirty="0" smtClean="0"/>
            <a:t>Rektor</a:t>
          </a:r>
          <a:endParaRPr lang="nb-NO" sz="900" b="1" dirty="0"/>
        </a:p>
      </dgm:t>
    </dgm:pt>
    <dgm:pt modelId="{9F827235-F257-453D-8395-F87C7415D063}" type="parTrans" cxnId="{A672F4E7-AE57-48D6-B0B4-36C1C0DC323B}">
      <dgm:prSet/>
      <dgm:spPr/>
      <dgm:t>
        <a:bodyPr/>
        <a:lstStyle/>
        <a:p>
          <a:endParaRPr lang="nb-NO" sz="900" b="1"/>
        </a:p>
      </dgm:t>
    </dgm:pt>
    <dgm:pt modelId="{ADF32D30-826E-48A0-9295-91C8BE40B320}" type="sibTrans" cxnId="{A672F4E7-AE57-48D6-B0B4-36C1C0DC323B}">
      <dgm:prSet/>
      <dgm:spPr/>
      <dgm:t>
        <a:bodyPr/>
        <a:lstStyle/>
        <a:p>
          <a:endParaRPr lang="nb-NO" b="1"/>
        </a:p>
      </dgm:t>
    </dgm:pt>
    <dgm:pt modelId="{0B943A49-AA7C-484E-9409-E2C9042C05C9}">
      <dgm:prSet custT="1"/>
      <dgm:spPr/>
      <dgm:t>
        <a:bodyPr/>
        <a:lstStyle/>
        <a:p>
          <a:r>
            <a:rPr lang="nb-NO" sz="900" b="1" dirty="0" smtClean="0"/>
            <a:t>Prorektor for masterutdanning</a:t>
          </a:r>
          <a:endParaRPr lang="nb-NO" sz="900" b="1" dirty="0"/>
        </a:p>
      </dgm:t>
    </dgm:pt>
    <dgm:pt modelId="{101A266A-D83C-46CC-8F90-2E10484324DF}" type="parTrans" cxnId="{88F00263-0AD6-4E58-A268-F732B55E9FAE}">
      <dgm:prSet/>
      <dgm:spPr/>
      <dgm:t>
        <a:bodyPr/>
        <a:lstStyle/>
        <a:p>
          <a:endParaRPr lang="nb-NO" sz="900" b="1"/>
        </a:p>
      </dgm:t>
    </dgm:pt>
    <dgm:pt modelId="{1724416E-181E-4253-8CEB-17DC4CA8C6EE}" type="sibTrans" cxnId="{88F00263-0AD6-4E58-A268-F732B55E9FAE}">
      <dgm:prSet/>
      <dgm:spPr/>
      <dgm:t>
        <a:bodyPr/>
        <a:lstStyle/>
        <a:p>
          <a:endParaRPr lang="nb-NO" b="1"/>
        </a:p>
      </dgm:t>
    </dgm:pt>
    <dgm:pt modelId="{17BA9519-4829-466B-B6A1-51FDB6CB1BB5}">
      <dgm:prSet custT="1"/>
      <dgm:spPr/>
      <dgm:t>
        <a:bodyPr/>
        <a:lstStyle/>
        <a:p>
          <a:r>
            <a:rPr lang="nb-NO" sz="900" b="1" dirty="0" smtClean="0"/>
            <a:t>Masterutdanning og videreutdanning</a:t>
          </a:r>
          <a:endParaRPr lang="nb-NO" sz="900" b="1" dirty="0"/>
        </a:p>
      </dgm:t>
    </dgm:pt>
    <dgm:pt modelId="{2E242E5B-96DA-4880-9E13-450C20764CD5}" type="parTrans" cxnId="{FA0AFBDF-5150-47B1-AA1C-7BE72BD652D3}">
      <dgm:prSet/>
      <dgm:spPr/>
      <dgm:t>
        <a:bodyPr/>
        <a:lstStyle/>
        <a:p>
          <a:endParaRPr lang="nb-NO" sz="900" b="1"/>
        </a:p>
      </dgm:t>
    </dgm:pt>
    <dgm:pt modelId="{B75ABE75-FC0C-4F8D-B7C0-59B582F03320}" type="sibTrans" cxnId="{FA0AFBDF-5150-47B1-AA1C-7BE72BD652D3}">
      <dgm:prSet/>
      <dgm:spPr/>
      <dgm:t>
        <a:bodyPr/>
        <a:lstStyle/>
        <a:p>
          <a:endParaRPr lang="nb-NO" b="1"/>
        </a:p>
      </dgm:t>
    </dgm:pt>
    <dgm:pt modelId="{20B75BD0-2C32-4481-970F-41AE9B7DAA4B}">
      <dgm:prSet custT="1"/>
      <dgm:spPr/>
      <dgm:t>
        <a:bodyPr/>
        <a:lstStyle/>
        <a:p>
          <a:r>
            <a:rPr lang="nb-NO" sz="900" b="1" dirty="0" smtClean="0"/>
            <a:t>Prorektor for barnehagelærerutdanning</a:t>
          </a:r>
          <a:endParaRPr lang="nb-NO" sz="900" b="1" dirty="0"/>
        </a:p>
      </dgm:t>
    </dgm:pt>
    <dgm:pt modelId="{C8A6D8A8-6091-4750-B8C8-C6194615683D}" type="parTrans" cxnId="{A7B2788E-546A-4390-B4E7-6DBFB866FC33}">
      <dgm:prSet/>
      <dgm:spPr/>
      <dgm:t>
        <a:bodyPr/>
        <a:lstStyle/>
        <a:p>
          <a:endParaRPr lang="nb-NO" sz="900" b="1"/>
        </a:p>
      </dgm:t>
    </dgm:pt>
    <dgm:pt modelId="{6E64B569-817F-4E11-B9B2-2D342B96B576}" type="sibTrans" cxnId="{A7B2788E-546A-4390-B4E7-6DBFB866FC33}">
      <dgm:prSet/>
      <dgm:spPr/>
      <dgm:t>
        <a:bodyPr/>
        <a:lstStyle/>
        <a:p>
          <a:endParaRPr lang="nb-NO" b="1"/>
        </a:p>
      </dgm:t>
    </dgm:pt>
    <dgm:pt modelId="{84956119-DD0B-481A-AF3B-12811D94D5FD}">
      <dgm:prSet custT="1"/>
      <dgm:spPr/>
      <dgm:t>
        <a:bodyPr/>
        <a:lstStyle/>
        <a:p>
          <a:r>
            <a:rPr lang="nb-NO" sz="900" b="1" dirty="0" smtClean="0"/>
            <a:t>Prorektor for FoU og oppdrag</a:t>
          </a:r>
          <a:endParaRPr lang="nb-NO" sz="900" b="1" dirty="0"/>
        </a:p>
      </dgm:t>
    </dgm:pt>
    <dgm:pt modelId="{B21C9225-EDCA-4D28-BCBA-AAD13BBDAEF5}" type="parTrans" cxnId="{7994F035-2419-457C-9113-DA05E1C506FD}">
      <dgm:prSet/>
      <dgm:spPr/>
      <dgm:t>
        <a:bodyPr/>
        <a:lstStyle/>
        <a:p>
          <a:endParaRPr lang="nb-NO" sz="900" b="1"/>
        </a:p>
      </dgm:t>
    </dgm:pt>
    <dgm:pt modelId="{6250D2F1-4690-40A2-915A-B2394A7560F7}" type="sibTrans" cxnId="{7994F035-2419-457C-9113-DA05E1C506FD}">
      <dgm:prSet/>
      <dgm:spPr/>
      <dgm:t>
        <a:bodyPr/>
        <a:lstStyle/>
        <a:p>
          <a:endParaRPr lang="nb-NO" b="1"/>
        </a:p>
      </dgm:t>
    </dgm:pt>
    <dgm:pt modelId="{0C5B986F-A303-4348-8494-655ECF66EB98}">
      <dgm:prSet custT="1"/>
      <dgm:spPr/>
      <dgm:t>
        <a:bodyPr/>
        <a:lstStyle/>
        <a:p>
          <a:r>
            <a:rPr lang="nb-NO" sz="900" b="1" dirty="0" smtClean="0"/>
            <a:t>Studiesjef</a:t>
          </a:r>
          <a:endParaRPr lang="nb-NO" sz="900" b="1" dirty="0"/>
        </a:p>
      </dgm:t>
    </dgm:pt>
    <dgm:pt modelId="{6C233A23-BCD7-4FF0-B562-FE3F9C9E4291}" type="parTrans" cxnId="{B905DB75-F326-4B11-94A9-57E9C1D7AC3B}">
      <dgm:prSet/>
      <dgm:spPr/>
      <dgm:t>
        <a:bodyPr/>
        <a:lstStyle/>
        <a:p>
          <a:endParaRPr lang="nb-NO" sz="900" b="1"/>
        </a:p>
      </dgm:t>
    </dgm:pt>
    <dgm:pt modelId="{6AD5B0E6-BBB3-4C69-AAA7-DE16EDEA8485}" type="sibTrans" cxnId="{B905DB75-F326-4B11-94A9-57E9C1D7AC3B}">
      <dgm:prSet/>
      <dgm:spPr/>
      <dgm:t>
        <a:bodyPr/>
        <a:lstStyle/>
        <a:p>
          <a:endParaRPr lang="nb-NO" b="1"/>
        </a:p>
      </dgm:t>
    </dgm:pt>
    <dgm:pt modelId="{7BAB2A19-F135-49F8-BC4C-03FEF47D5A44}">
      <dgm:prSet custT="1"/>
      <dgm:spPr/>
      <dgm:t>
        <a:bodyPr/>
        <a:lstStyle/>
        <a:p>
          <a:r>
            <a:rPr lang="nb-NO" sz="900" b="1" dirty="0" smtClean="0"/>
            <a:t>Administrasjonssjef</a:t>
          </a:r>
          <a:endParaRPr lang="nb-NO" sz="900" b="1" dirty="0"/>
        </a:p>
      </dgm:t>
    </dgm:pt>
    <dgm:pt modelId="{ECFF4D7A-6F24-4A67-B087-1EA251B2F6BC}" type="parTrans" cxnId="{C9E4E12D-EB30-421A-91ED-CCFF06C2FA89}">
      <dgm:prSet/>
      <dgm:spPr/>
      <dgm:t>
        <a:bodyPr/>
        <a:lstStyle/>
        <a:p>
          <a:endParaRPr lang="nb-NO" sz="900" b="1"/>
        </a:p>
      </dgm:t>
    </dgm:pt>
    <dgm:pt modelId="{8694EC3E-8E58-4A48-98DB-DC539DCE46DA}" type="sibTrans" cxnId="{C9E4E12D-EB30-421A-91ED-CCFF06C2FA89}">
      <dgm:prSet/>
      <dgm:spPr/>
      <dgm:t>
        <a:bodyPr/>
        <a:lstStyle/>
        <a:p>
          <a:endParaRPr lang="nb-NO" b="1"/>
        </a:p>
      </dgm:t>
    </dgm:pt>
    <dgm:pt modelId="{190DAD51-7EC2-49E5-8140-C4566AB40013}">
      <dgm:prSet custT="1"/>
      <dgm:spPr/>
      <dgm:t>
        <a:bodyPr/>
        <a:lstStyle/>
        <a:p>
          <a:r>
            <a:rPr lang="nb-NO" sz="900" b="1" dirty="0" smtClean="0"/>
            <a:t>Styret</a:t>
          </a:r>
          <a:endParaRPr lang="nb-NO" sz="900" b="1" dirty="0"/>
        </a:p>
      </dgm:t>
    </dgm:pt>
    <dgm:pt modelId="{47A17C22-0BCE-4595-AFC4-8D588D970E8F}" type="parTrans" cxnId="{E30A6DB4-D497-46D0-936F-3F6850F24844}">
      <dgm:prSet/>
      <dgm:spPr/>
      <dgm:t>
        <a:bodyPr/>
        <a:lstStyle/>
        <a:p>
          <a:endParaRPr lang="nb-NO" b="1"/>
        </a:p>
      </dgm:t>
    </dgm:pt>
    <dgm:pt modelId="{507F1C83-91F3-4957-9557-5A9B7A44798D}" type="sibTrans" cxnId="{E30A6DB4-D497-46D0-936F-3F6850F24844}">
      <dgm:prSet/>
      <dgm:spPr/>
      <dgm:t>
        <a:bodyPr/>
        <a:lstStyle/>
        <a:p>
          <a:endParaRPr lang="nb-NO" b="1"/>
        </a:p>
      </dgm:t>
    </dgm:pt>
    <dgm:pt modelId="{62770328-3CDC-4A47-A922-940E1AD393C0}">
      <dgm:prSet custT="1"/>
      <dgm:spPr/>
      <dgm:t>
        <a:bodyPr/>
        <a:lstStyle/>
        <a:p>
          <a:r>
            <a:rPr lang="nb-NO" sz="900" b="1" dirty="0" smtClean="0"/>
            <a:t>Barnehagelærer-</a:t>
          </a:r>
          <a:br>
            <a:rPr lang="nb-NO" sz="900" b="1" dirty="0" smtClean="0"/>
          </a:br>
          <a:r>
            <a:rPr lang="nb-NO" sz="900" b="1" dirty="0" smtClean="0"/>
            <a:t>utdanning</a:t>
          </a:r>
          <a:endParaRPr lang="nb-NO" sz="900" b="1" dirty="0"/>
        </a:p>
      </dgm:t>
    </dgm:pt>
    <dgm:pt modelId="{87B01627-A844-4453-BE9A-0CF7B149DF94}" type="parTrans" cxnId="{2319A44B-F11A-4821-A77E-F28F04A14A3A}">
      <dgm:prSet/>
      <dgm:spPr/>
      <dgm:t>
        <a:bodyPr/>
        <a:lstStyle/>
        <a:p>
          <a:endParaRPr lang="nb-NO" sz="900" b="1"/>
        </a:p>
      </dgm:t>
    </dgm:pt>
    <dgm:pt modelId="{B602BDBD-81F2-4136-A4C4-D3E3579434D0}" type="sibTrans" cxnId="{2319A44B-F11A-4821-A77E-F28F04A14A3A}">
      <dgm:prSet/>
      <dgm:spPr/>
      <dgm:t>
        <a:bodyPr/>
        <a:lstStyle/>
        <a:p>
          <a:endParaRPr lang="nb-NO" b="1"/>
        </a:p>
      </dgm:t>
    </dgm:pt>
    <dgm:pt modelId="{35CBF175-547A-468E-AF66-17243E4DA3C9}">
      <dgm:prSet custT="1"/>
      <dgm:spPr/>
      <dgm:t>
        <a:bodyPr/>
        <a:lstStyle/>
        <a:p>
          <a:r>
            <a:rPr lang="nb-NO" sz="900" b="1" dirty="0" smtClean="0"/>
            <a:t>Seksjonene:</a:t>
          </a:r>
          <a:br>
            <a:rPr lang="nb-NO" sz="900" b="1" dirty="0" smtClean="0"/>
          </a:br>
          <a:r>
            <a:rPr lang="nb-NO" sz="900" b="1" dirty="0" smtClean="0"/>
            <a:t>-Norsk </a:t>
          </a:r>
          <a:br>
            <a:rPr lang="nb-NO" sz="900" b="1" dirty="0" smtClean="0"/>
          </a:br>
          <a:r>
            <a:rPr lang="nb-NO" sz="900" b="1" dirty="0" smtClean="0"/>
            <a:t>-RLE </a:t>
          </a:r>
          <a:br>
            <a:rPr lang="nb-NO" sz="900" b="1" dirty="0" smtClean="0"/>
          </a:br>
          <a:r>
            <a:rPr lang="nb-NO" sz="900" b="1" dirty="0" smtClean="0"/>
            <a:t>-Musikk</a:t>
          </a:r>
          <a:br>
            <a:rPr lang="nb-NO" sz="900" b="1" dirty="0" smtClean="0"/>
          </a:br>
          <a:r>
            <a:rPr lang="nb-NO" sz="900" b="1" dirty="0" smtClean="0"/>
            <a:t>-Drama </a:t>
          </a:r>
          <a:br>
            <a:rPr lang="nb-NO" sz="900" b="1" dirty="0" smtClean="0"/>
          </a:br>
          <a:r>
            <a:rPr lang="nb-NO" sz="900" b="1" dirty="0" smtClean="0"/>
            <a:t>-Kunst og Håndverk</a:t>
          </a:r>
          <a:endParaRPr lang="nb-NO" sz="900" b="1" dirty="0"/>
        </a:p>
      </dgm:t>
    </dgm:pt>
    <dgm:pt modelId="{823FE151-9558-4212-BF44-9BF751BE4138}" type="parTrans" cxnId="{94F071E8-B75C-4EAD-8E1C-3C9FEAF870F0}">
      <dgm:prSet/>
      <dgm:spPr/>
      <dgm:t>
        <a:bodyPr/>
        <a:lstStyle/>
        <a:p>
          <a:endParaRPr lang="nb-NO" sz="900" b="1"/>
        </a:p>
      </dgm:t>
    </dgm:pt>
    <dgm:pt modelId="{D1F0D59A-9F28-4523-9F1F-F58D5AE33676}" type="sibTrans" cxnId="{94F071E8-B75C-4EAD-8E1C-3C9FEAF870F0}">
      <dgm:prSet/>
      <dgm:spPr/>
      <dgm:t>
        <a:bodyPr/>
        <a:lstStyle/>
        <a:p>
          <a:endParaRPr lang="nb-NO" b="1"/>
        </a:p>
      </dgm:t>
    </dgm:pt>
    <dgm:pt modelId="{3D5948AA-E0FF-41BA-AB2C-50A2EF4C6C38}">
      <dgm:prSet custT="1"/>
      <dgm:spPr/>
      <dgm:t>
        <a:bodyPr/>
        <a:lstStyle/>
        <a:p>
          <a:r>
            <a:rPr lang="nb-NO" sz="900" b="1" dirty="0" smtClean="0"/>
            <a:t>Eksternfinansierte utdanningstilbud</a:t>
          </a:r>
          <a:endParaRPr lang="nb-NO" sz="900" b="1" dirty="0"/>
        </a:p>
      </dgm:t>
    </dgm:pt>
    <dgm:pt modelId="{7BA78E72-ED52-4B3D-8DEB-2519EE2357B1}" type="parTrans" cxnId="{5119E484-1D76-43D4-8E18-93DD2758A64A}">
      <dgm:prSet/>
      <dgm:spPr/>
      <dgm:t>
        <a:bodyPr/>
        <a:lstStyle/>
        <a:p>
          <a:endParaRPr lang="nb-NO" sz="900" b="1"/>
        </a:p>
      </dgm:t>
    </dgm:pt>
    <dgm:pt modelId="{B093FB15-9903-4579-BF84-69508A93EDC9}" type="sibTrans" cxnId="{5119E484-1D76-43D4-8E18-93DD2758A64A}">
      <dgm:prSet/>
      <dgm:spPr/>
      <dgm:t>
        <a:bodyPr/>
        <a:lstStyle/>
        <a:p>
          <a:endParaRPr lang="nb-NO" b="1"/>
        </a:p>
      </dgm:t>
    </dgm:pt>
    <dgm:pt modelId="{2AB34D49-8926-40EF-9C37-85765EE8269F}">
      <dgm:prSet custT="1"/>
      <dgm:spPr/>
      <dgm:t>
        <a:bodyPr/>
        <a:lstStyle/>
        <a:p>
          <a:r>
            <a:rPr lang="nb-NO" sz="900" b="1" dirty="0" smtClean="0"/>
            <a:t>Studentservice</a:t>
          </a:r>
          <a:endParaRPr lang="nb-NO" sz="900" b="1" dirty="0"/>
        </a:p>
      </dgm:t>
    </dgm:pt>
    <dgm:pt modelId="{3F98A943-10ED-4AD7-B5DE-5D15ED01C39B}" type="parTrans" cxnId="{B3F1144A-E127-4DF8-AB46-CF0551357EAC}">
      <dgm:prSet/>
      <dgm:spPr/>
      <dgm:t>
        <a:bodyPr/>
        <a:lstStyle/>
        <a:p>
          <a:endParaRPr lang="nb-NO" sz="900" b="1"/>
        </a:p>
      </dgm:t>
    </dgm:pt>
    <dgm:pt modelId="{FA933482-7B8A-4777-B61D-D0310ECAD114}" type="sibTrans" cxnId="{B3F1144A-E127-4DF8-AB46-CF0551357EAC}">
      <dgm:prSet/>
      <dgm:spPr/>
      <dgm:t>
        <a:bodyPr/>
        <a:lstStyle/>
        <a:p>
          <a:endParaRPr lang="nb-NO" b="1"/>
        </a:p>
      </dgm:t>
    </dgm:pt>
    <dgm:pt modelId="{F8E6FFD1-C904-4B41-B9A7-08A06022E380}">
      <dgm:prSet custT="1"/>
      <dgm:spPr/>
      <dgm:t>
        <a:bodyPr/>
        <a:lstStyle/>
        <a:p>
          <a:r>
            <a:rPr lang="nb-NO" sz="900" b="1" dirty="0" smtClean="0"/>
            <a:t>Eksamen</a:t>
          </a:r>
          <a:endParaRPr lang="nb-NO" sz="900" b="1" dirty="0"/>
        </a:p>
      </dgm:t>
    </dgm:pt>
    <dgm:pt modelId="{A289A5A0-E869-465C-8E40-DB716614293B}" type="parTrans" cxnId="{84ACB94F-BD82-4485-8BD9-790E93532DC1}">
      <dgm:prSet/>
      <dgm:spPr/>
      <dgm:t>
        <a:bodyPr/>
        <a:lstStyle/>
        <a:p>
          <a:endParaRPr lang="nb-NO" sz="900" b="1"/>
        </a:p>
      </dgm:t>
    </dgm:pt>
    <dgm:pt modelId="{84D89E21-BAC9-4CEC-8E45-FE3A2B304E35}" type="sibTrans" cxnId="{84ACB94F-BD82-4485-8BD9-790E93532DC1}">
      <dgm:prSet/>
      <dgm:spPr/>
      <dgm:t>
        <a:bodyPr/>
        <a:lstStyle/>
        <a:p>
          <a:endParaRPr lang="nb-NO" b="1"/>
        </a:p>
      </dgm:t>
    </dgm:pt>
    <dgm:pt modelId="{8697FED5-4320-427F-B38F-10940706AC70}">
      <dgm:prSet custT="1"/>
      <dgm:spPr/>
      <dgm:t>
        <a:bodyPr/>
        <a:lstStyle/>
        <a:p>
          <a:r>
            <a:rPr lang="nb-NO" sz="900" b="1" dirty="0" smtClean="0"/>
            <a:t>Praksis</a:t>
          </a:r>
          <a:endParaRPr lang="nb-NO" sz="900" b="1" dirty="0"/>
        </a:p>
      </dgm:t>
    </dgm:pt>
    <dgm:pt modelId="{AA99E52E-5085-4AD1-B864-E997D5A0A7E3}" type="parTrans" cxnId="{A1420A88-B10C-44E0-93E8-2B10D05E13E8}">
      <dgm:prSet/>
      <dgm:spPr/>
      <dgm:t>
        <a:bodyPr/>
        <a:lstStyle/>
        <a:p>
          <a:endParaRPr lang="nb-NO" sz="900" b="1"/>
        </a:p>
      </dgm:t>
    </dgm:pt>
    <dgm:pt modelId="{09DAE3E7-B27C-4812-9902-98F98A57B5F4}" type="sibTrans" cxnId="{A1420A88-B10C-44E0-93E8-2B10D05E13E8}">
      <dgm:prSet/>
      <dgm:spPr/>
      <dgm:t>
        <a:bodyPr/>
        <a:lstStyle/>
        <a:p>
          <a:endParaRPr lang="nb-NO" b="1"/>
        </a:p>
      </dgm:t>
    </dgm:pt>
    <dgm:pt modelId="{319C4317-F7DD-4BD0-BB1B-386485FF3B2B}">
      <dgm:prSet custT="1"/>
      <dgm:spPr/>
      <dgm:t>
        <a:bodyPr/>
        <a:lstStyle/>
        <a:p>
          <a:r>
            <a:rPr lang="nb-NO" sz="900" b="1" dirty="0" smtClean="0"/>
            <a:t>Opptak</a:t>
          </a:r>
          <a:endParaRPr lang="nb-NO" sz="900" b="1" dirty="0"/>
        </a:p>
      </dgm:t>
    </dgm:pt>
    <dgm:pt modelId="{D9ECA3F2-4F35-42E2-B6B4-D18FCCF1DC7F}" type="parTrans" cxnId="{CC9B9CE6-B9C0-42A1-A75F-818B376759D7}">
      <dgm:prSet/>
      <dgm:spPr/>
      <dgm:t>
        <a:bodyPr/>
        <a:lstStyle/>
        <a:p>
          <a:endParaRPr lang="nb-NO" sz="900" b="1"/>
        </a:p>
      </dgm:t>
    </dgm:pt>
    <dgm:pt modelId="{160D6B60-138A-45B3-923A-E4E859BAC29F}" type="sibTrans" cxnId="{CC9B9CE6-B9C0-42A1-A75F-818B376759D7}">
      <dgm:prSet/>
      <dgm:spPr/>
      <dgm:t>
        <a:bodyPr/>
        <a:lstStyle/>
        <a:p>
          <a:endParaRPr lang="nb-NO" b="1"/>
        </a:p>
      </dgm:t>
    </dgm:pt>
    <dgm:pt modelId="{1620B7D9-7253-425B-8AB2-44EC42181C56}">
      <dgm:prSet custT="1"/>
      <dgm:spPr/>
      <dgm:t>
        <a:bodyPr/>
        <a:lstStyle/>
        <a:p>
          <a:r>
            <a:rPr lang="nb-NO" sz="900" b="1" dirty="0" smtClean="0"/>
            <a:t>Økonomi og lønn</a:t>
          </a:r>
          <a:endParaRPr lang="nb-NO" sz="900" b="1" dirty="0"/>
        </a:p>
      </dgm:t>
    </dgm:pt>
    <dgm:pt modelId="{24C40738-84E1-4869-87DE-5EB700BAEE2B}" type="parTrans" cxnId="{950B2D11-7944-4584-95A2-38A22817360F}">
      <dgm:prSet/>
      <dgm:spPr/>
      <dgm:t>
        <a:bodyPr/>
        <a:lstStyle/>
        <a:p>
          <a:endParaRPr lang="nb-NO" sz="900" b="1"/>
        </a:p>
      </dgm:t>
    </dgm:pt>
    <dgm:pt modelId="{C30D733F-CA62-483B-808B-B227B17774FE}" type="sibTrans" cxnId="{950B2D11-7944-4584-95A2-38A22817360F}">
      <dgm:prSet/>
      <dgm:spPr/>
      <dgm:t>
        <a:bodyPr/>
        <a:lstStyle/>
        <a:p>
          <a:endParaRPr lang="nb-NO" b="1"/>
        </a:p>
      </dgm:t>
    </dgm:pt>
    <dgm:pt modelId="{2360E154-787E-4961-8457-943199AFA145}">
      <dgm:prSet custT="1"/>
      <dgm:spPr/>
      <dgm:t>
        <a:bodyPr/>
        <a:lstStyle/>
        <a:p>
          <a:r>
            <a:rPr lang="nb-NO" sz="900" b="1" dirty="0" smtClean="0"/>
            <a:t>It og AV</a:t>
          </a:r>
          <a:endParaRPr lang="nb-NO" sz="900" b="1" dirty="0"/>
        </a:p>
      </dgm:t>
    </dgm:pt>
    <dgm:pt modelId="{994E0635-DFBC-494D-A178-7160818DF77D}" type="parTrans" cxnId="{DB6C0DDD-855F-4E51-8DF9-AAC1E1359EBC}">
      <dgm:prSet/>
      <dgm:spPr/>
      <dgm:t>
        <a:bodyPr/>
        <a:lstStyle/>
        <a:p>
          <a:endParaRPr lang="nb-NO" sz="900" b="1"/>
        </a:p>
      </dgm:t>
    </dgm:pt>
    <dgm:pt modelId="{53F48140-7C49-48A3-AF26-3F411AD574F9}" type="sibTrans" cxnId="{DB6C0DDD-855F-4E51-8DF9-AAC1E1359EBC}">
      <dgm:prSet/>
      <dgm:spPr/>
      <dgm:t>
        <a:bodyPr/>
        <a:lstStyle/>
        <a:p>
          <a:endParaRPr lang="nb-NO" b="1"/>
        </a:p>
      </dgm:t>
    </dgm:pt>
    <dgm:pt modelId="{9DBB07C3-A6BC-4245-82A2-5F670BDEB3E8}">
      <dgm:prSet custT="1"/>
      <dgm:spPr/>
      <dgm:t>
        <a:bodyPr/>
        <a:lstStyle/>
        <a:p>
          <a:r>
            <a:rPr lang="nb-NO" sz="900" b="1" dirty="0" smtClean="0"/>
            <a:t>Drift / renhold</a:t>
          </a:r>
          <a:endParaRPr lang="nb-NO" sz="900" b="1" dirty="0"/>
        </a:p>
      </dgm:t>
    </dgm:pt>
    <dgm:pt modelId="{34A927AB-AC47-4253-8CBA-AA22201D9F7C}" type="parTrans" cxnId="{A5D81CF0-B68C-48A1-8E27-376A40736982}">
      <dgm:prSet/>
      <dgm:spPr/>
      <dgm:t>
        <a:bodyPr/>
        <a:lstStyle/>
        <a:p>
          <a:endParaRPr lang="nb-NO" sz="900" b="1"/>
        </a:p>
      </dgm:t>
    </dgm:pt>
    <dgm:pt modelId="{A8EB373E-A855-4920-A577-2F206FF2CA51}" type="sibTrans" cxnId="{A5D81CF0-B68C-48A1-8E27-376A40736982}">
      <dgm:prSet/>
      <dgm:spPr/>
      <dgm:t>
        <a:bodyPr/>
        <a:lstStyle/>
        <a:p>
          <a:endParaRPr lang="nb-NO" b="1"/>
        </a:p>
      </dgm:t>
    </dgm:pt>
    <dgm:pt modelId="{92BA0484-D96C-4389-8517-6DE5BF6B1BDE}">
      <dgm:prSet custT="1"/>
      <dgm:spPr/>
      <dgm:t>
        <a:bodyPr/>
        <a:lstStyle/>
        <a:p>
          <a:r>
            <a:rPr lang="nb-NO" sz="900" b="1" dirty="0" smtClean="0"/>
            <a:t>Ekspedisjon og arkiv</a:t>
          </a:r>
          <a:endParaRPr lang="nb-NO" sz="900" b="1" dirty="0"/>
        </a:p>
      </dgm:t>
    </dgm:pt>
    <dgm:pt modelId="{76143893-81A4-41C8-953F-5951D10D7F81}" type="parTrans" cxnId="{31B9434B-2828-4A98-815F-A071B6F00C6A}">
      <dgm:prSet/>
      <dgm:spPr/>
      <dgm:t>
        <a:bodyPr/>
        <a:lstStyle/>
        <a:p>
          <a:endParaRPr lang="nb-NO" sz="900" b="1"/>
        </a:p>
      </dgm:t>
    </dgm:pt>
    <dgm:pt modelId="{3B080279-4243-4110-960C-C4C95F16D1C3}" type="sibTrans" cxnId="{31B9434B-2828-4A98-815F-A071B6F00C6A}">
      <dgm:prSet/>
      <dgm:spPr/>
      <dgm:t>
        <a:bodyPr/>
        <a:lstStyle/>
        <a:p>
          <a:endParaRPr lang="nb-NO" b="1"/>
        </a:p>
      </dgm:t>
    </dgm:pt>
    <dgm:pt modelId="{C61AECE3-A3EC-4EF6-8793-EFEDD16C6B67}">
      <dgm:prSet custT="1"/>
      <dgm:spPr/>
      <dgm:t>
        <a:bodyPr/>
        <a:lstStyle/>
        <a:p>
          <a:r>
            <a:rPr lang="nb-NO" sz="900" b="1" dirty="0" smtClean="0"/>
            <a:t>Seksjonene:</a:t>
          </a:r>
          <a:br>
            <a:rPr lang="nb-NO" sz="900" b="1" dirty="0" smtClean="0"/>
          </a:br>
          <a:r>
            <a:rPr lang="nb-NO" sz="900" b="1" dirty="0" smtClean="0"/>
            <a:t>-Samfunnsfag</a:t>
          </a:r>
          <a:br>
            <a:rPr lang="nb-NO" sz="900" b="1" dirty="0" smtClean="0"/>
          </a:br>
          <a:r>
            <a:rPr lang="nb-NO" sz="900" b="1" dirty="0" smtClean="0"/>
            <a:t>-Fysisk aktivitet og helse</a:t>
          </a:r>
          <a:br>
            <a:rPr lang="nb-NO" sz="900" b="1" dirty="0" smtClean="0"/>
          </a:br>
          <a:r>
            <a:rPr lang="nb-NO" sz="900" b="1" dirty="0" smtClean="0"/>
            <a:t>-Natur og miljølære</a:t>
          </a:r>
          <a:br>
            <a:rPr lang="nb-NO" sz="900" b="1" dirty="0" smtClean="0"/>
          </a:br>
          <a:r>
            <a:rPr lang="nb-NO" sz="900" b="1" dirty="0" smtClean="0"/>
            <a:t>-Matematikk</a:t>
          </a:r>
          <a:endParaRPr lang="nb-NO" sz="900" b="1" dirty="0"/>
        </a:p>
      </dgm:t>
    </dgm:pt>
    <dgm:pt modelId="{91EF0CB7-893A-4C16-B8BB-36C57B3FDEA9}" type="parTrans" cxnId="{C4877409-2D94-4F25-AF74-43713991215F}">
      <dgm:prSet/>
      <dgm:spPr/>
      <dgm:t>
        <a:bodyPr/>
        <a:lstStyle/>
        <a:p>
          <a:endParaRPr lang="nb-NO" sz="900" b="1"/>
        </a:p>
      </dgm:t>
    </dgm:pt>
    <dgm:pt modelId="{F32AFCE0-7905-4E7E-BB28-E385ECC0C098}" type="sibTrans" cxnId="{C4877409-2D94-4F25-AF74-43713991215F}">
      <dgm:prSet/>
      <dgm:spPr/>
      <dgm:t>
        <a:bodyPr/>
        <a:lstStyle/>
        <a:p>
          <a:endParaRPr lang="nb-NO" b="1"/>
        </a:p>
      </dgm:t>
    </dgm:pt>
    <dgm:pt modelId="{1007284B-E3E0-4813-AD1A-09BFAE49AE4C}" type="asst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nb-NO" sz="900" b="1" dirty="0" smtClean="0"/>
            <a:t>Klagenemnd</a:t>
          </a:r>
          <a:br>
            <a:rPr lang="nb-NO" sz="900" b="1" dirty="0" smtClean="0"/>
          </a:br>
          <a:r>
            <a:rPr lang="nb-NO" sz="900" b="1" dirty="0" smtClean="0"/>
            <a:t>Skikkethetsnemnd</a:t>
          </a:r>
          <a:br>
            <a:rPr lang="nb-NO" sz="900" b="1" dirty="0" smtClean="0"/>
          </a:br>
          <a:r>
            <a:rPr lang="nb-NO" sz="900" b="1" dirty="0" smtClean="0"/>
            <a:t>Arbeidsmiljøutvalg</a:t>
          </a:r>
          <a:br>
            <a:rPr lang="nb-NO" sz="900" b="1" dirty="0" smtClean="0"/>
          </a:br>
          <a:r>
            <a:rPr lang="nb-NO" sz="900" b="1" dirty="0" smtClean="0"/>
            <a:t>Læringsmiljøutvalg</a:t>
          </a:r>
          <a:br>
            <a:rPr lang="nb-NO" sz="900" b="1" dirty="0" smtClean="0"/>
          </a:br>
          <a:r>
            <a:rPr lang="nb-NO" sz="900" b="1" dirty="0" smtClean="0"/>
            <a:t>Studentparlamentet</a:t>
          </a:r>
        </a:p>
      </dgm:t>
    </dgm:pt>
    <dgm:pt modelId="{86F24277-1D47-41C1-B52A-5CD21BAFF6D3}" type="sibTrans" cxnId="{8A14B104-4FBA-45A8-86E5-3657BCE9B9D5}">
      <dgm:prSet/>
      <dgm:spPr/>
      <dgm:t>
        <a:bodyPr/>
        <a:lstStyle/>
        <a:p>
          <a:endParaRPr lang="nb-NO" b="1"/>
        </a:p>
      </dgm:t>
    </dgm:pt>
    <dgm:pt modelId="{53C0407C-EB7E-47CA-9323-3609890A1119}" type="parTrans" cxnId="{8A14B104-4FBA-45A8-86E5-3657BCE9B9D5}">
      <dgm:prSet/>
      <dgm:spPr/>
      <dgm:t>
        <a:bodyPr/>
        <a:lstStyle/>
        <a:p>
          <a:endParaRPr lang="nb-NO" sz="900" b="1"/>
        </a:p>
      </dgm:t>
    </dgm:pt>
    <dgm:pt modelId="{31DE7A64-BBB2-450D-BA09-5B3E62507AAB}" type="asst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sz="900" b="1" dirty="0" smtClean="0"/>
            <a:t>Strategisk råd</a:t>
          </a:r>
          <a:br>
            <a:rPr lang="nb-NO" sz="900" b="1" dirty="0" smtClean="0"/>
          </a:br>
          <a:r>
            <a:rPr lang="nb-NO" sz="900" b="1" dirty="0" smtClean="0"/>
            <a:t>Kvalitetssikringsorgan</a:t>
          </a:r>
          <a:br>
            <a:rPr lang="nb-NO" sz="900" b="1" dirty="0" smtClean="0"/>
          </a:br>
          <a:r>
            <a:rPr lang="nb-NO" sz="900" b="1" dirty="0" smtClean="0"/>
            <a:t>Vitenskapelig utvalg</a:t>
          </a:r>
        </a:p>
      </dgm:t>
    </dgm:pt>
    <dgm:pt modelId="{291591AB-AC75-48C1-B545-6AF1529ADF87}" type="parTrans" cxnId="{44881D1B-3A84-4D35-A40D-17A2A104D527}">
      <dgm:prSet/>
      <dgm:spPr/>
      <dgm:t>
        <a:bodyPr/>
        <a:lstStyle/>
        <a:p>
          <a:endParaRPr lang="nb-NO" sz="900" b="1"/>
        </a:p>
      </dgm:t>
    </dgm:pt>
    <dgm:pt modelId="{98F3F748-2C56-4252-B60D-85CFA63D8AD3}" type="sibTrans" cxnId="{44881D1B-3A84-4D35-A40D-17A2A104D527}">
      <dgm:prSet/>
      <dgm:spPr/>
      <dgm:t>
        <a:bodyPr/>
        <a:lstStyle/>
        <a:p>
          <a:endParaRPr lang="nb-NO" b="1"/>
        </a:p>
      </dgm:t>
    </dgm:pt>
    <dgm:pt modelId="{702A8D5D-31D3-45C1-9F4F-F2511F7BE132}">
      <dgm:prSet custT="1"/>
      <dgm:spPr/>
      <dgm:t>
        <a:bodyPr/>
        <a:lstStyle/>
        <a:p>
          <a:r>
            <a:rPr lang="nb-NO" sz="900" b="1" dirty="0" smtClean="0"/>
            <a:t>Skikkethetsansvarlig</a:t>
          </a:r>
          <a:endParaRPr lang="nb-NO" sz="900" b="1" dirty="0"/>
        </a:p>
      </dgm:t>
    </dgm:pt>
    <dgm:pt modelId="{95A79B18-570A-4777-ADFE-A0356FE8D0B8}" type="parTrans" cxnId="{D25527DC-52A8-4173-A0D7-D361018407E4}">
      <dgm:prSet/>
      <dgm:spPr/>
      <dgm:t>
        <a:bodyPr/>
        <a:lstStyle/>
        <a:p>
          <a:endParaRPr lang="nb-NO" sz="900" b="1"/>
        </a:p>
      </dgm:t>
    </dgm:pt>
    <dgm:pt modelId="{D81D4363-4FCB-4393-B430-859D68A433A8}" type="sibTrans" cxnId="{D25527DC-52A8-4173-A0D7-D361018407E4}">
      <dgm:prSet/>
      <dgm:spPr/>
      <dgm:t>
        <a:bodyPr/>
        <a:lstStyle/>
        <a:p>
          <a:endParaRPr lang="nb-NO" b="1"/>
        </a:p>
      </dgm:t>
    </dgm:pt>
    <dgm:pt modelId="{9732BE3D-6A54-44AE-976F-62FF31E46145}">
      <dgm:prSet custT="1"/>
      <dgm:spPr/>
      <dgm:t>
        <a:bodyPr/>
        <a:lstStyle/>
        <a:p>
          <a:r>
            <a:rPr lang="nb-NO" sz="900" b="1" dirty="0" smtClean="0"/>
            <a:t>IT-systemer / støttesystemer</a:t>
          </a:r>
          <a:endParaRPr lang="nb-NO" sz="900" b="1" dirty="0"/>
        </a:p>
      </dgm:t>
    </dgm:pt>
    <dgm:pt modelId="{9B02515E-B32C-44CC-B922-8388FAF5EF39}" type="parTrans" cxnId="{92D9A57C-68A5-4602-A3AF-A005B92FB14E}">
      <dgm:prSet/>
      <dgm:spPr/>
      <dgm:t>
        <a:bodyPr/>
        <a:lstStyle/>
        <a:p>
          <a:endParaRPr lang="nb-NO" sz="900" b="1"/>
        </a:p>
      </dgm:t>
    </dgm:pt>
    <dgm:pt modelId="{0E2E82BD-D48D-47E5-808B-CAD6658A211F}" type="sibTrans" cxnId="{92D9A57C-68A5-4602-A3AF-A005B92FB14E}">
      <dgm:prSet/>
      <dgm:spPr/>
      <dgm:t>
        <a:bodyPr/>
        <a:lstStyle/>
        <a:p>
          <a:endParaRPr lang="nb-NO" b="1"/>
        </a:p>
      </dgm:t>
    </dgm:pt>
    <dgm:pt modelId="{23FAD40A-A30D-489D-8507-7DC490DFCF6C}" type="asst">
      <dgm:prSet custT="1"/>
      <dgm:spPr>
        <a:solidFill>
          <a:schemeClr val="accent1"/>
        </a:solidFill>
      </dgm:spPr>
      <dgm:t>
        <a:bodyPr/>
        <a:lstStyle/>
        <a:p>
          <a:r>
            <a:rPr lang="nb-NO" sz="900" b="1" dirty="0" smtClean="0"/>
            <a:t>Utreder organisasjon og personal</a:t>
          </a:r>
          <a:endParaRPr lang="nb-NO" sz="900" b="1" dirty="0"/>
        </a:p>
      </dgm:t>
    </dgm:pt>
    <dgm:pt modelId="{FDC67FF0-DF5E-4DE7-BBB7-868E32F494BD}" type="parTrans" cxnId="{F062946D-7516-4AA7-95C6-04121E2EAB20}">
      <dgm:prSet/>
      <dgm:spPr>
        <a:solidFill>
          <a:schemeClr val="accent1">
            <a:alpha val="57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nb-NO" sz="900" b="1"/>
        </a:p>
      </dgm:t>
    </dgm:pt>
    <dgm:pt modelId="{3E8D1E21-A708-4E32-A9EE-B50D3E59597B}" type="sibTrans" cxnId="{F062946D-7516-4AA7-95C6-04121E2EAB20}">
      <dgm:prSet/>
      <dgm:spPr/>
      <dgm:t>
        <a:bodyPr/>
        <a:lstStyle/>
        <a:p>
          <a:endParaRPr lang="nb-NO" b="1"/>
        </a:p>
      </dgm:t>
    </dgm:pt>
    <dgm:pt modelId="{FCA24F49-A694-4AC0-B6D3-03B707B39A05}" type="asst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sz="900" b="1" dirty="0" smtClean="0"/>
            <a:t>Tillitsvalgts møter</a:t>
          </a:r>
          <a:br>
            <a:rPr lang="nb-NO" sz="900" b="1" dirty="0" smtClean="0"/>
          </a:br>
          <a:r>
            <a:rPr lang="nb-NO" sz="900" b="1" dirty="0" smtClean="0"/>
            <a:t>Verneombud</a:t>
          </a:r>
          <a:br>
            <a:rPr lang="nb-NO" sz="900" b="1" dirty="0" smtClean="0"/>
          </a:br>
          <a:r>
            <a:rPr lang="nb-NO" sz="900" b="1" dirty="0" smtClean="0"/>
            <a:t>Ledermøter</a:t>
          </a:r>
          <a:br>
            <a:rPr lang="nb-NO" sz="900" b="1" dirty="0" smtClean="0"/>
          </a:br>
          <a:r>
            <a:rPr lang="nb-NO" sz="900" b="1" dirty="0" smtClean="0"/>
            <a:t>Seksjonsledermøter</a:t>
          </a:r>
          <a:br>
            <a:rPr lang="nb-NO" sz="900" b="1" dirty="0" smtClean="0"/>
          </a:br>
          <a:r>
            <a:rPr lang="nb-NO" sz="900" b="1" dirty="0" smtClean="0"/>
            <a:t>Personalmøter</a:t>
          </a:r>
        </a:p>
      </dgm:t>
    </dgm:pt>
    <dgm:pt modelId="{F9BDF79D-A80A-417F-8AEF-111E9B65FCB0}" type="parTrans" cxnId="{6743C2C8-4FFB-4D38-99DC-FD42E4599F43}">
      <dgm:prSet/>
      <dgm:spPr>
        <a:solidFill>
          <a:schemeClr val="accent6"/>
        </a:solidFill>
      </dgm:spPr>
      <dgm:t>
        <a:bodyPr/>
        <a:lstStyle/>
        <a:p>
          <a:endParaRPr lang="nb-NO" sz="900" b="1"/>
        </a:p>
      </dgm:t>
    </dgm:pt>
    <dgm:pt modelId="{BFC1E666-CC78-40B0-BBC0-FF3B14D89460}" type="sibTrans" cxnId="{6743C2C8-4FFB-4D38-99DC-FD42E4599F43}">
      <dgm:prSet/>
      <dgm:spPr/>
      <dgm:t>
        <a:bodyPr/>
        <a:lstStyle/>
        <a:p>
          <a:endParaRPr lang="nb-NO" b="1"/>
        </a:p>
      </dgm:t>
    </dgm:pt>
    <dgm:pt modelId="{F2334BBF-AD1D-4D71-A19C-971F3D797073}">
      <dgm:prSet custT="1"/>
      <dgm:spPr/>
      <dgm:t>
        <a:bodyPr/>
        <a:lstStyle/>
        <a:p>
          <a:r>
            <a:rPr lang="nb-NO" sz="900" b="1" smtClean="0"/>
            <a:t>FoU </a:t>
          </a:r>
          <a:endParaRPr lang="nb-NO" sz="900" b="1" dirty="0"/>
        </a:p>
      </dgm:t>
    </dgm:pt>
    <dgm:pt modelId="{B64225BD-3CF3-4D18-B852-4A4A3CF86764}" type="parTrans" cxnId="{01367E35-48CF-42D6-8423-845BC3B9D8BC}">
      <dgm:prSet/>
      <dgm:spPr/>
      <dgm:t>
        <a:bodyPr/>
        <a:lstStyle/>
        <a:p>
          <a:endParaRPr lang="nb-NO" b="1"/>
        </a:p>
      </dgm:t>
    </dgm:pt>
    <dgm:pt modelId="{115EF074-44AC-4531-B272-007123F3D9E3}" type="sibTrans" cxnId="{01367E35-48CF-42D6-8423-845BC3B9D8BC}">
      <dgm:prSet/>
      <dgm:spPr/>
      <dgm:t>
        <a:bodyPr/>
        <a:lstStyle/>
        <a:p>
          <a:endParaRPr lang="nb-NO" b="1"/>
        </a:p>
      </dgm:t>
    </dgm:pt>
    <dgm:pt modelId="{F278491D-2E03-4630-8656-53A137B8CE37}">
      <dgm:prSet custT="1"/>
      <dgm:spPr/>
      <dgm:t>
        <a:bodyPr/>
        <a:lstStyle/>
        <a:p>
          <a:r>
            <a:rPr lang="nb-NO" sz="900" b="1" dirty="0" smtClean="0"/>
            <a:t>Biblioteket</a:t>
          </a:r>
          <a:endParaRPr lang="nb-NO" sz="900" b="1" dirty="0"/>
        </a:p>
      </dgm:t>
    </dgm:pt>
    <dgm:pt modelId="{5B94A6C7-565A-43DC-8BED-AF0DCF358187}" type="sibTrans" cxnId="{F597E092-F325-4F94-A1F6-CDFBCE873BC0}">
      <dgm:prSet/>
      <dgm:spPr/>
      <dgm:t>
        <a:bodyPr/>
        <a:lstStyle/>
        <a:p>
          <a:endParaRPr lang="nb-NO" b="1"/>
        </a:p>
      </dgm:t>
    </dgm:pt>
    <dgm:pt modelId="{9DA825FE-AE40-419D-8A9A-F8BAD0EE5814}" type="parTrans" cxnId="{F597E092-F325-4F94-A1F6-CDFBCE873BC0}">
      <dgm:prSet/>
      <dgm:spPr/>
      <dgm:t>
        <a:bodyPr/>
        <a:lstStyle/>
        <a:p>
          <a:endParaRPr lang="nb-NO" sz="900" b="1"/>
        </a:p>
      </dgm:t>
    </dgm:pt>
    <dgm:pt modelId="{4BED6A92-D2F4-49B7-B77C-D610050A3F43}">
      <dgm:prSet custT="1"/>
      <dgm:spPr/>
      <dgm:t>
        <a:bodyPr/>
        <a:lstStyle/>
        <a:p>
          <a:r>
            <a:rPr lang="nb-NO" sz="900" b="1" dirty="0" smtClean="0"/>
            <a:t>Internasjonal koordinator</a:t>
          </a:r>
        </a:p>
      </dgm:t>
    </dgm:pt>
    <dgm:pt modelId="{57C4B226-C522-4701-B56B-94050A137BD5}" type="sibTrans" cxnId="{ACBE4A8B-8E40-4236-9CA0-5CD5F43645BA}">
      <dgm:prSet/>
      <dgm:spPr/>
      <dgm:t>
        <a:bodyPr/>
        <a:lstStyle/>
        <a:p>
          <a:endParaRPr lang="nb-NO" b="1"/>
        </a:p>
      </dgm:t>
    </dgm:pt>
    <dgm:pt modelId="{C3DAAA2C-C8D7-49EE-A92B-8E3934EAE679}" type="parTrans" cxnId="{ACBE4A8B-8E40-4236-9CA0-5CD5F43645BA}">
      <dgm:prSet/>
      <dgm:spPr/>
      <dgm:t>
        <a:bodyPr/>
        <a:lstStyle/>
        <a:p>
          <a:endParaRPr lang="nb-NO" sz="900" b="1"/>
        </a:p>
      </dgm:t>
    </dgm:pt>
    <dgm:pt modelId="{6D9710CE-7797-4E14-8014-FB0E1C3555A0}">
      <dgm:prSet custT="1"/>
      <dgm:spPr/>
      <dgm:t>
        <a:bodyPr/>
        <a:lstStyle/>
        <a:p>
          <a:r>
            <a:rPr lang="nb-NO" sz="900" b="1" dirty="0" smtClean="0"/>
            <a:t>Studiekvalitet</a:t>
          </a:r>
          <a:endParaRPr lang="nb-NO" sz="900" b="1" dirty="0"/>
        </a:p>
      </dgm:t>
    </dgm:pt>
    <dgm:pt modelId="{D41EAEF8-18E7-4AF4-8536-478D04AC2CAA}" type="parTrans" cxnId="{D3572CD2-1EFD-4D22-B5B5-909B72FBCA64}">
      <dgm:prSet/>
      <dgm:spPr/>
      <dgm:t>
        <a:bodyPr/>
        <a:lstStyle/>
        <a:p>
          <a:endParaRPr lang="nb-NO" b="1"/>
        </a:p>
      </dgm:t>
    </dgm:pt>
    <dgm:pt modelId="{1CCDA4B0-F948-4E6F-8250-6A4E71CB89B4}" type="sibTrans" cxnId="{D3572CD2-1EFD-4D22-B5B5-909B72FBCA64}">
      <dgm:prSet/>
      <dgm:spPr/>
      <dgm:t>
        <a:bodyPr/>
        <a:lstStyle/>
        <a:p>
          <a:endParaRPr lang="nb-NO" b="1"/>
        </a:p>
      </dgm:t>
    </dgm:pt>
    <dgm:pt modelId="{2D4D39FE-84F7-4F29-8F10-728DE924CC70}">
      <dgm:prSet custT="1"/>
      <dgm:spPr/>
      <dgm:t>
        <a:bodyPr/>
        <a:lstStyle/>
        <a:p>
          <a:r>
            <a:rPr lang="nb-NO" sz="900" dirty="0" smtClean="0"/>
            <a:t>Pedagogikk- seksjonen</a:t>
          </a:r>
          <a:endParaRPr lang="nb-NO" sz="900" dirty="0"/>
        </a:p>
      </dgm:t>
    </dgm:pt>
    <dgm:pt modelId="{26C19144-2D34-4FBA-9D61-F9F97591F492}" type="parTrans" cxnId="{3BC6768F-E014-4402-9E8A-29DD3CFE286E}">
      <dgm:prSet/>
      <dgm:spPr/>
      <dgm:t>
        <a:bodyPr/>
        <a:lstStyle/>
        <a:p>
          <a:endParaRPr lang="nb-NO"/>
        </a:p>
      </dgm:t>
    </dgm:pt>
    <dgm:pt modelId="{5B466965-1224-476C-BDE9-6AFA2F063E98}" type="sibTrans" cxnId="{3BC6768F-E014-4402-9E8A-29DD3CFE286E}">
      <dgm:prSet/>
      <dgm:spPr/>
      <dgm:t>
        <a:bodyPr/>
        <a:lstStyle/>
        <a:p>
          <a:endParaRPr lang="nb-NO"/>
        </a:p>
      </dgm:t>
    </dgm:pt>
    <dgm:pt modelId="{189A1593-CC43-476F-98A1-5117872351A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nb-NO" sz="900" b="1" dirty="0" smtClean="0"/>
        </a:p>
        <a:p>
          <a:r>
            <a:rPr lang="nb-NO" sz="900" b="1" dirty="0" smtClean="0"/>
            <a:t>Studieprogramleder-</a:t>
          </a:r>
        </a:p>
        <a:p>
          <a:r>
            <a:rPr lang="nb-NO" sz="900" b="1" dirty="0" smtClean="0"/>
            <a:t>møte for master</a:t>
          </a:r>
        </a:p>
        <a:p>
          <a:endParaRPr lang="nb-NO" sz="900" b="1" dirty="0"/>
        </a:p>
      </dgm:t>
    </dgm:pt>
    <dgm:pt modelId="{B05193A1-1D5E-43A2-8D4F-D08796C24F0F}" type="parTrans" cxnId="{F419EDF8-F99E-4F9D-A906-5C7060C12DEF}">
      <dgm:prSet/>
      <dgm:spPr/>
      <dgm:t>
        <a:bodyPr/>
        <a:lstStyle/>
        <a:p>
          <a:endParaRPr lang="nb-NO"/>
        </a:p>
      </dgm:t>
    </dgm:pt>
    <dgm:pt modelId="{15A7E366-C877-4C62-B44A-A689831FDBA2}" type="sibTrans" cxnId="{F419EDF8-F99E-4F9D-A906-5C7060C12DEF}">
      <dgm:prSet/>
      <dgm:spPr/>
      <dgm:t>
        <a:bodyPr/>
        <a:lstStyle/>
        <a:p>
          <a:endParaRPr lang="nb-NO"/>
        </a:p>
      </dgm:t>
    </dgm:pt>
    <dgm:pt modelId="{3F24C841-4856-4DC6-AC6F-593E79F1576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sz="900" b="1" dirty="0" smtClean="0"/>
            <a:t>Studieprogramleder-</a:t>
          </a:r>
        </a:p>
        <a:p>
          <a:r>
            <a:rPr lang="nb-NO" sz="900" b="1" dirty="0" smtClean="0"/>
            <a:t>møte BLU</a:t>
          </a:r>
          <a:endParaRPr lang="nb-NO" sz="900" b="1" dirty="0"/>
        </a:p>
      </dgm:t>
    </dgm:pt>
    <dgm:pt modelId="{56CCD95B-4A22-475C-AF06-0DA23D4D81D9}" type="parTrans" cxnId="{C0E6CDDA-36DF-4389-9337-0330C5156D7F}">
      <dgm:prSet/>
      <dgm:spPr/>
      <dgm:t>
        <a:bodyPr/>
        <a:lstStyle/>
        <a:p>
          <a:endParaRPr lang="nb-NO"/>
        </a:p>
      </dgm:t>
    </dgm:pt>
    <dgm:pt modelId="{CD243253-A03C-48E9-8C98-C4FCA61266C2}" type="sibTrans" cxnId="{C0E6CDDA-36DF-4389-9337-0330C5156D7F}">
      <dgm:prSet/>
      <dgm:spPr/>
      <dgm:t>
        <a:bodyPr/>
        <a:lstStyle/>
        <a:p>
          <a:endParaRPr lang="nb-NO"/>
        </a:p>
      </dgm:t>
    </dgm:pt>
    <dgm:pt modelId="{ACE25714-A15F-4D01-A3B3-E41B4E4EACA2}">
      <dgm:prSet custT="1"/>
      <dgm:spPr/>
      <dgm:t>
        <a:bodyPr/>
        <a:lstStyle/>
        <a:p>
          <a:r>
            <a:rPr lang="nb-NO" sz="900" dirty="0" smtClean="0"/>
            <a:t>Webredaksjon / informasjon</a:t>
          </a:r>
          <a:endParaRPr lang="nb-NO" sz="900" dirty="0"/>
        </a:p>
      </dgm:t>
    </dgm:pt>
    <dgm:pt modelId="{F9E06931-F8FB-472B-B751-073E93744E66}" type="parTrans" cxnId="{026CD844-8AC7-4C7A-8F50-B97DFBF571E0}">
      <dgm:prSet/>
      <dgm:spPr/>
      <dgm:t>
        <a:bodyPr/>
        <a:lstStyle/>
        <a:p>
          <a:endParaRPr lang="nb-NO"/>
        </a:p>
      </dgm:t>
    </dgm:pt>
    <dgm:pt modelId="{C9546A40-5B89-4DF2-8EEA-6DBBAB3E1C2A}" type="sibTrans" cxnId="{026CD844-8AC7-4C7A-8F50-B97DFBF571E0}">
      <dgm:prSet/>
      <dgm:spPr/>
      <dgm:t>
        <a:bodyPr/>
        <a:lstStyle/>
        <a:p>
          <a:endParaRPr lang="nb-NO"/>
        </a:p>
      </dgm:t>
    </dgm:pt>
    <dgm:pt modelId="{EA5DBADA-F8D2-4216-82B2-7DDA545EC91E}">
      <dgm:prSet custT="1"/>
      <dgm:spPr>
        <a:solidFill>
          <a:schemeClr val="accent1"/>
        </a:solidFill>
      </dgm:spPr>
      <dgm:t>
        <a:bodyPr/>
        <a:lstStyle/>
        <a:p>
          <a:r>
            <a:rPr lang="nb-NO" sz="900" dirty="0" smtClean="0"/>
            <a:t>Studiekvalitetssystem</a:t>
          </a:r>
          <a:endParaRPr lang="nb-NO" sz="900" dirty="0"/>
        </a:p>
      </dgm:t>
    </dgm:pt>
    <dgm:pt modelId="{6EBA38B7-CD37-4DFA-8F1B-9E10AE196E44}" type="parTrans" cxnId="{5DB42D2B-6E53-4391-BBAC-B03381778AD0}">
      <dgm:prSet/>
      <dgm:spPr/>
      <dgm:t>
        <a:bodyPr/>
        <a:lstStyle/>
        <a:p>
          <a:endParaRPr lang="nb-NO"/>
        </a:p>
      </dgm:t>
    </dgm:pt>
    <dgm:pt modelId="{3029A6C8-BC56-46E3-A316-908DC95D1073}" type="sibTrans" cxnId="{5DB42D2B-6E53-4391-BBAC-B03381778AD0}">
      <dgm:prSet/>
      <dgm:spPr/>
      <dgm:t>
        <a:bodyPr/>
        <a:lstStyle/>
        <a:p>
          <a:endParaRPr lang="nb-NO"/>
        </a:p>
      </dgm:t>
    </dgm:pt>
    <dgm:pt modelId="{F7BE3B76-5A21-4EA7-BC3A-E78A58B487FC}">
      <dgm:prSet custT="1"/>
      <dgm:spPr/>
      <dgm:t>
        <a:bodyPr/>
        <a:lstStyle/>
        <a:p>
          <a:r>
            <a:rPr lang="nb-NO" sz="900" b="1" dirty="0" smtClean="0"/>
            <a:t>FEI Oppdragsenheten</a:t>
          </a:r>
          <a:endParaRPr lang="nb-NO" sz="900" b="1" dirty="0"/>
        </a:p>
      </dgm:t>
    </dgm:pt>
    <dgm:pt modelId="{FC417E75-E342-4E8D-9BC3-AA6409928781}" type="parTrans" cxnId="{966389B2-ED19-4598-B6D4-4D819508D8D0}">
      <dgm:prSet/>
      <dgm:spPr/>
      <dgm:t>
        <a:bodyPr/>
        <a:lstStyle/>
        <a:p>
          <a:endParaRPr lang="nb-NO"/>
        </a:p>
      </dgm:t>
    </dgm:pt>
    <dgm:pt modelId="{428BE98A-22C4-478B-A22E-EE71F9CED766}" type="sibTrans" cxnId="{966389B2-ED19-4598-B6D4-4D819508D8D0}">
      <dgm:prSet/>
      <dgm:spPr/>
      <dgm:t>
        <a:bodyPr/>
        <a:lstStyle/>
        <a:p>
          <a:endParaRPr lang="nb-NO"/>
        </a:p>
      </dgm:t>
    </dgm:pt>
    <dgm:pt modelId="{C41407AE-FB32-421D-B788-2C74EFC05798}" type="pres">
      <dgm:prSet presAssocID="{674661BC-DC94-4436-82EB-06F4FE1124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4547D2A8-B678-4F5E-B907-4402F1FB900E}" type="pres">
      <dgm:prSet presAssocID="{190DAD51-7EC2-49E5-8140-C4566AB40013}" presName="hierRoot1" presStyleCnt="0">
        <dgm:presLayoutVars>
          <dgm:hierBranch val="init"/>
        </dgm:presLayoutVars>
      </dgm:prSet>
      <dgm:spPr/>
    </dgm:pt>
    <dgm:pt modelId="{7D19E48C-832F-456A-A4A8-CA9A378F4840}" type="pres">
      <dgm:prSet presAssocID="{190DAD51-7EC2-49E5-8140-C4566AB40013}" presName="rootComposite1" presStyleCnt="0"/>
      <dgm:spPr/>
    </dgm:pt>
    <dgm:pt modelId="{DC7D4451-E846-4EA9-8CE0-9CEDF5F13C78}" type="pres">
      <dgm:prSet presAssocID="{190DAD51-7EC2-49E5-8140-C4566AB40013}" presName="rootText1" presStyleLbl="node0" presStyleIdx="0" presStyleCnt="1" custLinFactY="64708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E37F7DB-9383-4C32-910F-EC77549C3CE2}" type="pres">
      <dgm:prSet presAssocID="{190DAD51-7EC2-49E5-8140-C4566AB40013}" presName="rootConnector1" presStyleLbl="node1" presStyleIdx="0" presStyleCnt="0"/>
      <dgm:spPr/>
      <dgm:t>
        <a:bodyPr/>
        <a:lstStyle/>
        <a:p>
          <a:endParaRPr lang="nb-NO"/>
        </a:p>
      </dgm:t>
    </dgm:pt>
    <dgm:pt modelId="{E869E82F-B292-4B7C-8FAC-33263ECA7279}" type="pres">
      <dgm:prSet presAssocID="{190DAD51-7EC2-49E5-8140-C4566AB40013}" presName="hierChild2" presStyleCnt="0"/>
      <dgm:spPr/>
    </dgm:pt>
    <dgm:pt modelId="{34E74F53-6497-435B-9045-7C3997857B29}" type="pres">
      <dgm:prSet presAssocID="{9F827235-F257-453D-8395-F87C7415D063}" presName="Name37" presStyleLbl="parChTrans1D2" presStyleIdx="0" presStyleCnt="3"/>
      <dgm:spPr/>
      <dgm:t>
        <a:bodyPr/>
        <a:lstStyle/>
        <a:p>
          <a:endParaRPr lang="nb-NO"/>
        </a:p>
      </dgm:t>
    </dgm:pt>
    <dgm:pt modelId="{E57022B1-E58E-4BD9-90CF-23BC35158C19}" type="pres">
      <dgm:prSet presAssocID="{90BE8416-4593-47E2-84A8-B1B2B0AF29A8}" presName="hierRoot2" presStyleCnt="0">
        <dgm:presLayoutVars>
          <dgm:hierBranch val="init"/>
        </dgm:presLayoutVars>
      </dgm:prSet>
      <dgm:spPr/>
    </dgm:pt>
    <dgm:pt modelId="{7FBFBC07-6C61-4CAD-9EC4-6EF339720458}" type="pres">
      <dgm:prSet presAssocID="{90BE8416-4593-47E2-84A8-B1B2B0AF29A8}" presName="rootComposite" presStyleCnt="0"/>
      <dgm:spPr/>
    </dgm:pt>
    <dgm:pt modelId="{42E1E8D2-C735-4E22-B7FF-101EE12E0CBA}" type="pres">
      <dgm:prSet presAssocID="{90BE8416-4593-47E2-84A8-B1B2B0AF29A8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41D69E1-6416-45E2-8392-1C797658D0F9}" type="pres">
      <dgm:prSet presAssocID="{90BE8416-4593-47E2-84A8-B1B2B0AF29A8}" presName="rootConnector" presStyleLbl="node2" presStyleIdx="0" presStyleCnt="1"/>
      <dgm:spPr/>
      <dgm:t>
        <a:bodyPr/>
        <a:lstStyle/>
        <a:p>
          <a:endParaRPr lang="nb-NO"/>
        </a:p>
      </dgm:t>
    </dgm:pt>
    <dgm:pt modelId="{44BB6848-58D6-4840-A7F7-0267ADA18AD7}" type="pres">
      <dgm:prSet presAssocID="{90BE8416-4593-47E2-84A8-B1B2B0AF29A8}" presName="hierChild4" presStyleCnt="0"/>
      <dgm:spPr/>
    </dgm:pt>
    <dgm:pt modelId="{78024DD3-AA16-40F5-B8BB-35BB0DA4E011}" type="pres">
      <dgm:prSet presAssocID="{101A266A-D83C-46CC-8F90-2E10484324DF}" presName="Name37" presStyleLbl="parChTrans1D3" presStyleIdx="0" presStyleCnt="8"/>
      <dgm:spPr/>
      <dgm:t>
        <a:bodyPr/>
        <a:lstStyle/>
        <a:p>
          <a:endParaRPr lang="nb-NO"/>
        </a:p>
      </dgm:t>
    </dgm:pt>
    <dgm:pt modelId="{73008C0B-1F93-49C1-B3A8-8609B580F453}" type="pres">
      <dgm:prSet presAssocID="{0B943A49-AA7C-484E-9409-E2C9042C05C9}" presName="hierRoot2" presStyleCnt="0">
        <dgm:presLayoutVars>
          <dgm:hierBranch val="init"/>
        </dgm:presLayoutVars>
      </dgm:prSet>
      <dgm:spPr/>
    </dgm:pt>
    <dgm:pt modelId="{D1555187-AA02-42A4-8F72-1EE4DB507078}" type="pres">
      <dgm:prSet presAssocID="{0B943A49-AA7C-484E-9409-E2C9042C05C9}" presName="rootComposite" presStyleCnt="0"/>
      <dgm:spPr/>
    </dgm:pt>
    <dgm:pt modelId="{93111B99-90DA-418B-BBCB-3ED100ACE428}" type="pres">
      <dgm:prSet presAssocID="{0B943A49-AA7C-484E-9409-E2C9042C05C9}" presName="rootText" presStyleLbl="node3" presStyleIdx="0" presStyleCnt="6" custScaleX="153941" custScaleY="149825" custLinFactX="-2043" custLinFactNeighborX="-100000" custLinFactNeighborY="-5066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9306D71-F603-4E3D-B771-EC26E0DA9A14}" type="pres">
      <dgm:prSet presAssocID="{0B943A49-AA7C-484E-9409-E2C9042C05C9}" presName="rootConnector" presStyleLbl="node3" presStyleIdx="0" presStyleCnt="6"/>
      <dgm:spPr/>
      <dgm:t>
        <a:bodyPr/>
        <a:lstStyle/>
        <a:p>
          <a:endParaRPr lang="nb-NO"/>
        </a:p>
      </dgm:t>
    </dgm:pt>
    <dgm:pt modelId="{7E793CCC-B6DD-4C53-8FAB-E8710AAC69DC}" type="pres">
      <dgm:prSet presAssocID="{0B943A49-AA7C-484E-9409-E2C9042C05C9}" presName="hierChild4" presStyleCnt="0"/>
      <dgm:spPr/>
    </dgm:pt>
    <dgm:pt modelId="{E3E1220F-AF87-41EA-8F62-0279EF44C419}" type="pres">
      <dgm:prSet presAssocID="{B05193A1-1D5E-43A2-8D4F-D08796C24F0F}" presName="Name37" presStyleLbl="parChTrans1D4" presStyleIdx="0" presStyleCnt="24"/>
      <dgm:spPr/>
      <dgm:t>
        <a:bodyPr/>
        <a:lstStyle/>
        <a:p>
          <a:endParaRPr lang="nb-NO"/>
        </a:p>
      </dgm:t>
    </dgm:pt>
    <dgm:pt modelId="{22E0365F-ED46-445B-8913-A95BEA769F25}" type="pres">
      <dgm:prSet presAssocID="{189A1593-CC43-476F-98A1-5117872351AD}" presName="hierRoot2" presStyleCnt="0">
        <dgm:presLayoutVars>
          <dgm:hierBranch val="init"/>
        </dgm:presLayoutVars>
      </dgm:prSet>
      <dgm:spPr/>
    </dgm:pt>
    <dgm:pt modelId="{A0A15067-04DD-49B0-A4CB-2E21E1DFB0D8}" type="pres">
      <dgm:prSet presAssocID="{189A1593-CC43-476F-98A1-5117872351AD}" presName="rootComposite" presStyleCnt="0"/>
      <dgm:spPr/>
    </dgm:pt>
    <dgm:pt modelId="{B73EA4BA-F0A9-4F7D-A73E-59383782A24B}" type="pres">
      <dgm:prSet presAssocID="{189A1593-CC43-476F-98A1-5117872351AD}" presName="rootText" presStyleLbl="node4" presStyleIdx="0" presStyleCnt="24" custScaleX="165788" custScaleY="151171" custLinFactY="-73858" custLinFactNeighborX="45193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0455109-38A1-4F7C-910C-72B5CEEA3237}" type="pres">
      <dgm:prSet presAssocID="{189A1593-CC43-476F-98A1-5117872351AD}" presName="rootConnector" presStyleLbl="node4" presStyleIdx="0" presStyleCnt="24"/>
      <dgm:spPr/>
      <dgm:t>
        <a:bodyPr/>
        <a:lstStyle/>
        <a:p>
          <a:endParaRPr lang="nb-NO"/>
        </a:p>
      </dgm:t>
    </dgm:pt>
    <dgm:pt modelId="{E302524C-D2B7-4012-ABEE-48E16ED9D664}" type="pres">
      <dgm:prSet presAssocID="{189A1593-CC43-476F-98A1-5117872351AD}" presName="hierChild4" presStyleCnt="0"/>
      <dgm:spPr/>
    </dgm:pt>
    <dgm:pt modelId="{4B774B15-F257-4019-82F1-1C4EA4CE29EB}" type="pres">
      <dgm:prSet presAssocID="{189A1593-CC43-476F-98A1-5117872351AD}" presName="hierChild5" presStyleCnt="0"/>
      <dgm:spPr/>
    </dgm:pt>
    <dgm:pt modelId="{2C8A6CB7-F640-40BA-ABCE-F8528232C634}" type="pres">
      <dgm:prSet presAssocID="{2E242E5B-96DA-4880-9E13-450C20764CD5}" presName="Name37" presStyleLbl="parChTrans1D4" presStyleIdx="1" presStyleCnt="24"/>
      <dgm:spPr/>
      <dgm:t>
        <a:bodyPr/>
        <a:lstStyle/>
        <a:p>
          <a:endParaRPr lang="nb-NO"/>
        </a:p>
      </dgm:t>
    </dgm:pt>
    <dgm:pt modelId="{ED904CFD-A6E4-42D7-94A2-D5934B7A4AD8}" type="pres">
      <dgm:prSet presAssocID="{17BA9519-4829-466B-B6A1-51FDB6CB1BB5}" presName="hierRoot2" presStyleCnt="0">
        <dgm:presLayoutVars>
          <dgm:hierBranch val="init"/>
        </dgm:presLayoutVars>
      </dgm:prSet>
      <dgm:spPr/>
    </dgm:pt>
    <dgm:pt modelId="{342168D3-61A3-4A7D-B4F1-83DFD3995C58}" type="pres">
      <dgm:prSet presAssocID="{17BA9519-4829-466B-B6A1-51FDB6CB1BB5}" presName="rootComposite" presStyleCnt="0"/>
      <dgm:spPr/>
    </dgm:pt>
    <dgm:pt modelId="{0CC0F3CD-7560-4F31-AA89-31992E0E0093}" type="pres">
      <dgm:prSet presAssocID="{17BA9519-4829-466B-B6A1-51FDB6CB1BB5}" presName="rootText" presStyleLbl="node4" presStyleIdx="1" presStyleCnt="24" custScaleX="190606" custScaleY="165665" custLinFactY="-95294" custLinFactNeighborX="-98646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3FBDD6D-0CBE-4B4D-BB93-01450A101145}" type="pres">
      <dgm:prSet presAssocID="{17BA9519-4829-466B-B6A1-51FDB6CB1BB5}" presName="rootConnector" presStyleLbl="node4" presStyleIdx="1" presStyleCnt="24"/>
      <dgm:spPr/>
      <dgm:t>
        <a:bodyPr/>
        <a:lstStyle/>
        <a:p>
          <a:endParaRPr lang="nb-NO"/>
        </a:p>
      </dgm:t>
    </dgm:pt>
    <dgm:pt modelId="{ED137B3A-5D7E-4BD3-9FD1-751F0B5D30D7}" type="pres">
      <dgm:prSet presAssocID="{17BA9519-4829-466B-B6A1-51FDB6CB1BB5}" presName="hierChild4" presStyleCnt="0"/>
      <dgm:spPr/>
    </dgm:pt>
    <dgm:pt modelId="{2461AA6B-76A7-4594-B240-C782C784BE26}" type="pres">
      <dgm:prSet presAssocID="{17BA9519-4829-466B-B6A1-51FDB6CB1BB5}" presName="hierChild5" presStyleCnt="0"/>
      <dgm:spPr/>
    </dgm:pt>
    <dgm:pt modelId="{9E4FB2D1-F22C-4546-85B2-9472822E1394}" type="pres">
      <dgm:prSet presAssocID="{95A79B18-570A-4777-ADFE-A0356FE8D0B8}" presName="Name37" presStyleLbl="parChTrans1D4" presStyleIdx="2" presStyleCnt="24"/>
      <dgm:spPr/>
      <dgm:t>
        <a:bodyPr/>
        <a:lstStyle/>
        <a:p>
          <a:endParaRPr lang="nb-NO"/>
        </a:p>
      </dgm:t>
    </dgm:pt>
    <dgm:pt modelId="{8C99F34F-718F-4FB7-BF27-82F69B926B83}" type="pres">
      <dgm:prSet presAssocID="{702A8D5D-31D3-45C1-9F4F-F2511F7BE132}" presName="hierRoot2" presStyleCnt="0">
        <dgm:presLayoutVars>
          <dgm:hierBranch val="init"/>
        </dgm:presLayoutVars>
      </dgm:prSet>
      <dgm:spPr/>
    </dgm:pt>
    <dgm:pt modelId="{907AEA06-B56B-4C93-97E1-BCFB33A0ED05}" type="pres">
      <dgm:prSet presAssocID="{702A8D5D-31D3-45C1-9F4F-F2511F7BE132}" presName="rootComposite" presStyleCnt="0"/>
      <dgm:spPr/>
    </dgm:pt>
    <dgm:pt modelId="{C15820D8-DA1B-4DEA-BB04-A017DD17C1CA}" type="pres">
      <dgm:prSet presAssocID="{702A8D5D-31D3-45C1-9F4F-F2511F7BE132}" presName="rootText" presStyleLbl="node4" presStyleIdx="2" presStyleCnt="24" custScaleX="174095" custScaleY="101206" custLinFactY="-95294" custLinFactNeighborX="-98646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7BDCCC1-F780-4B42-981C-C6B9B70D0F24}" type="pres">
      <dgm:prSet presAssocID="{702A8D5D-31D3-45C1-9F4F-F2511F7BE132}" presName="rootConnector" presStyleLbl="node4" presStyleIdx="2" presStyleCnt="24"/>
      <dgm:spPr/>
      <dgm:t>
        <a:bodyPr/>
        <a:lstStyle/>
        <a:p>
          <a:endParaRPr lang="nb-NO"/>
        </a:p>
      </dgm:t>
    </dgm:pt>
    <dgm:pt modelId="{8791D1A8-7708-4CCE-8C03-5C2FF127D988}" type="pres">
      <dgm:prSet presAssocID="{702A8D5D-31D3-45C1-9F4F-F2511F7BE132}" presName="hierChild4" presStyleCnt="0"/>
      <dgm:spPr/>
    </dgm:pt>
    <dgm:pt modelId="{629EB34A-8006-446E-82D9-DF7297EDC30D}" type="pres">
      <dgm:prSet presAssocID="{702A8D5D-31D3-45C1-9F4F-F2511F7BE132}" presName="hierChild5" presStyleCnt="0"/>
      <dgm:spPr/>
    </dgm:pt>
    <dgm:pt modelId="{A84CCD8A-99C7-4321-A863-76B4DABCBEFB}" type="pres">
      <dgm:prSet presAssocID="{26C19144-2D34-4FBA-9D61-F9F97591F492}" presName="Name37" presStyleLbl="parChTrans1D4" presStyleIdx="3" presStyleCnt="24"/>
      <dgm:spPr/>
      <dgm:t>
        <a:bodyPr/>
        <a:lstStyle/>
        <a:p>
          <a:endParaRPr lang="nb-NO"/>
        </a:p>
      </dgm:t>
    </dgm:pt>
    <dgm:pt modelId="{1CFC6DB2-7F64-4077-A236-E81064A061AE}" type="pres">
      <dgm:prSet presAssocID="{2D4D39FE-84F7-4F29-8F10-728DE924CC70}" presName="hierRoot2" presStyleCnt="0">
        <dgm:presLayoutVars>
          <dgm:hierBranch val="init"/>
        </dgm:presLayoutVars>
      </dgm:prSet>
      <dgm:spPr/>
    </dgm:pt>
    <dgm:pt modelId="{0068D5B8-B9E7-47BE-A7A9-FC823E76EB49}" type="pres">
      <dgm:prSet presAssocID="{2D4D39FE-84F7-4F29-8F10-728DE924CC70}" presName="rootComposite" presStyleCnt="0"/>
      <dgm:spPr/>
    </dgm:pt>
    <dgm:pt modelId="{BE6AB7F7-A49E-45A6-803B-59A13A075D6B}" type="pres">
      <dgm:prSet presAssocID="{2D4D39FE-84F7-4F29-8F10-728DE924CC70}" presName="rootText" presStyleLbl="node4" presStyleIdx="3" presStyleCnt="24" custScaleX="144955" custScaleY="150767" custLinFactY="-87832" custLinFactNeighborX="-98646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FDA6BF0-8823-42BB-A01E-D61F606CE770}" type="pres">
      <dgm:prSet presAssocID="{2D4D39FE-84F7-4F29-8F10-728DE924CC70}" presName="rootConnector" presStyleLbl="node4" presStyleIdx="3" presStyleCnt="24"/>
      <dgm:spPr/>
      <dgm:t>
        <a:bodyPr/>
        <a:lstStyle/>
        <a:p>
          <a:endParaRPr lang="nb-NO"/>
        </a:p>
      </dgm:t>
    </dgm:pt>
    <dgm:pt modelId="{6223E0B2-83B8-48F0-8D08-6E5202FF2A72}" type="pres">
      <dgm:prSet presAssocID="{2D4D39FE-84F7-4F29-8F10-728DE924CC70}" presName="hierChild4" presStyleCnt="0"/>
      <dgm:spPr/>
    </dgm:pt>
    <dgm:pt modelId="{C6B25D3F-F607-4CA7-92DD-04950C9DA2C9}" type="pres">
      <dgm:prSet presAssocID="{2D4D39FE-84F7-4F29-8F10-728DE924CC70}" presName="hierChild5" presStyleCnt="0"/>
      <dgm:spPr/>
    </dgm:pt>
    <dgm:pt modelId="{263B390F-FDA2-4ED5-B6FE-EEB22F5C926C}" type="pres">
      <dgm:prSet presAssocID="{0B943A49-AA7C-484E-9409-E2C9042C05C9}" presName="hierChild5" presStyleCnt="0"/>
      <dgm:spPr/>
    </dgm:pt>
    <dgm:pt modelId="{41A6B757-2DB6-4048-9244-B77C3A271AE6}" type="pres">
      <dgm:prSet presAssocID="{C8A6D8A8-6091-4750-B8C8-C6194615683D}" presName="Name37" presStyleLbl="parChTrans1D3" presStyleIdx="1" presStyleCnt="8"/>
      <dgm:spPr/>
      <dgm:t>
        <a:bodyPr/>
        <a:lstStyle/>
        <a:p>
          <a:endParaRPr lang="nb-NO"/>
        </a:p>
      </dgm:t>
    </dgm:pt>
    <dgm:pt modelId="{CFAD11DF-6F05-4A2F-8F12-D1D0D76A9096}" type="pres">
      <dgm:prSet presAssocID="{20B75BD0-2C32-4481-970F-41AE9B7DAA4B}" presName="hierRoot2" presStyleCnt="0">
        <dgm:presLayoutVars>
          <dgm:hierBranch val="init"/>
        </dgm:presLayoutVars>
      </dgm:prSet>
      <dgm:spPr/>
    </dgm:pt>
    <dgm:pt modelId="{786E3422-248E-4295-84F6-4311C0BF752D}" type="pres">
      <dgm:prSet presAssocID="{20B75BD0-2C32-4481-970F-41AE9B7DAA4B}" presName="rootComposite" presStyleCnt="0"/>
      <dgm:spPr/>
    </dgm:pt>
    <dgm:pt modelId="{C0BEE469-A860-445D-8C6A-76CFEC4DC573}" type="pres">
      <dgm:prSet presAssocID="{20B75BD0-2C32-4481-970F-41AE9B7DAA4B}" presName="rootText" presStyleLbl="node3" presStyleIdx="1" presStyleCnt="6" custScaleX="256057" custScaleY="150093" custLinFactNeighborX="81125" custLinFactNeighborY="-5046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4F9CDF7-353D-4354-9111-DF7B773CB455}" type="pres">
      <dgm:prSet presAssocID="{20B75BD0-2C32-4481-970F-41AE9B7DAA4B}" presName="rootConnector" presStyleLbl="node3" presStyleIdx="1" presStyleCnt="6"/>
      <dgm:spPr/>
      <dgm:t>
        <a:bodyPr/>
        <a:lstStyle/>
        <a:p>
          <a:endParaRPr lang="nb-NO"/>
        </a:p>
      </dgm:t>
    </dgm:pt>
    <dgm:pt modelId="{4DFE4BB7-6A09-45B4-8ED6-F89EC21C334B}" type="pres">
      <dgm:prSet presAssocID="{20B75BD0-2C32-4481-970F-41AE9B7DAA4B}" presName="hierChild4" presStyleCnt="0"/>
      <dgm:spPr/>
    </dgm:pt>
    <dgm:pt modelId="{6931BC45-0101-4C59-BAC3-478D1CD6F2CA}" type="pres">
      <dgm:prSet presAssocID="{56CCD95B-4A22-475C-AF06-0DA23D4D81D9}" presName="Name37" presStyleLbl="parChTrans1D4" presStyleIdx="4" presStyleCnt="24"/>
      <dgm:spPr/>
      <dgm:t>
        <a:bodyPr/>
        <a:lstStyle/>
        <a:p>
          <a:endParaRPr lang="nb-NO"/>
        </a:p>
      </dgm:t>
    </dgm:pt>
    <dgm:pt modelId="{F07D36C7-AEDE-44FA-A273-B77E2952BD4F}" type="pres">
      <dgm:prSet presAssocID="{3F24C841-4856-4DC6-AC6F-593E79F1576F}" presName="hierRoot2" presStyleCnt="0">
        <dgm:presLayoutVars>
          <dgm:hierBranch val="init"/>
        </dgm:presLayoutVars>
      </dgm:prSet>
      <dgm:spPr/>
    </dgm:pt>
    <dgm:pt modelId="{6CBBA4C8-1EC0-4CB2-A287-71E56A1F7B98}" type="pres">
      <dgm:prSet presAssocID="{3F24C841-4856-4DC6-AC6F-593E79F1576F}" presName="rootComposite" presStyleCnt="0"/>
      <dgm:spPr/>
    </dgm:pt>
    <dgm:pt modelId="{C51D43A4-4E37-4A0B-BF4B-D1ABC9DB0918}" type="pres">
      <dgm:prSet presAssocID="{3F24C841-4856-4DC6-AC6F-593E79F1576F}" presName="rootText" presStyleLbl="node4" presStyleIdx="4" presStyleCnt="24" custScaleX="167989" custScaleY="127900" custLinFactX="100000" custLinFactY="-56425" custLinFactNeighborX="185179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FE21AD2-36E2-406D-9EB7-BEB17B92A17E}" type="pres">
      <dgm:prSet presAssocID="{3F24C841-4856-4DC6-AC6F-593E79F1576F}" presName="rootConnector" presStyleLbl="node4" presStyleIdx="4" presStyleCnt="24"/>
      <dgm:spPr/>
      <dgm:t>
        <a:bodyPr/>
        <a:lstStyle/>
        <a:p>
          <a:endParaRPr lang="nb-NO"/>
        </a:p>
      </dgm:t>
    </dgm:pt>
    <dgm:pt modelId="{4C43B811-0075-4838-A0B8-6C4AB19DF971}" type="pres">
      <dgm:prSet presAssocID="{3F24C841-4856-4DC6-AC6F-593E79F1576F}" presName="hierChild4" presStyleCnt="0"/>
      <dgm:spPr/>
    </dgm:pt>
    <dgm:pt modelId="{9FC83685-4F44-4BBF-A0EC-3FF953916E75}" type="pres">
      <dgm:prSet presAssocID="{3F24C841-4856-4DC6-AC6F-593E79F1576F}" presName="hierChild5" presStyleCnt="0"/>
      <dgm:spPr/>
    </dgm:pt>
    <dgm:pt modelId="{08DF306A-582C-4515-96D2-2304EECBD541}" type="pres">
      <dgm:prSet presAssocID="{87B01627-A844-4453-BE9A-0CF7B149DF94}" presName="Name37" presStyleLbl="parChTrans1D4" presStyleIdx="5" presStyleCnt="24"/>
      <dgm:spPr/>
      <dgm:t>
        <a:bodyPr/>
        <a:lstStyle/>
        <a:p>
          <a:endParaRPr lang="nb-NO"/>
        </a:p>
      </dgm:t>
    </dgm:pt>
    <dgm:pt modelId="{F0D93B76-7506-4B3F-826E-64DD6313FE71}" type="pres">
      <dgm:prSet presAssocID="{62770328-3CDC-4A47-A922-940E1AD393C0}" presName="hierRoot2" presStyleCnt="0">
        <dgm:presLayoutVars>
          <dgm:hierBranch val="init"/>
        </dgm:presLayoutVars>
      </dgm:prSet>
      <dgm:spPr/>
    </dgm:pt>
    <dgm:pt modelId="{ED0FA307-1CCC-4146-877B-F4D8764E830E}" type="pres">
      <dgm:prSet presAssocID="{62770328-3CDC-4A47-A922-940E1AD393C0}" presName="rootComposite" presStyleCnt="0"/>
      <dgm:spPr/>
    </dgm:pt>
    <dgm:pt modelId="{DBB91A7D-ACAD-4645-9063-EA860745AC9D}" type="pres">
      <dgm:prSet presAssocID="{62770328-3CDC-4A47-A922-940E1AD393C0}" presName="rootText" presStyleLbl="node4" presStyleIdx="5" presStyleCnt="24" custScaleX="167394" custScaleY="123624" custLinFactY="-14383" custLinFactNeighborX="75709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4BAD5DF-BB1D-442C-AEC9-41C7774014C3}" type="pres">
      <dgm:prSet presAssocID="{62770328-3CDC-4A47-A922-940E1AD393C0}" presName="rootConnector" presStyleLbl="node4" presStyleIdx="5" presStyleCnt="24"/>
      <dgm:spPr/>
      <dgm:t>
        <a:bodyPr/>
        <a:lstStyle/>
        <a:p>
          <a:endParaRPr lang="nb-NO"/>
        </a:p>
      </dgm:t>
    </dgm:pt>
    <dgm:pt modelId="{6742E4B8-3799-4DB1-A869-DC026970EB1C}" type="pres">
      <dgm:prSet presAssocID="{62770328-3CDC-4A47-A922-940E1AD393C0}" presName="hierChild4" presStyleCnt="0"/>
      <dgm:spPr/>
    </dgm:pt>
    <dgm:pt modelId="{3C30D611-A59B-4354-B6E6-3F7D777C5DC5}" type="pres">
      <dgm:prSet presAssocID="{62770328-3CDC-4A47-A922-940E1AD393C0}" presName="hierChild5" presStyleCnt="0"/>
      <dgm:spPr/>
    </dgm:pt>
    <dgm:pt modelId="{A5A55570-2718-48A4-AEB9-59128B7BDFE2}" type="pres">
      <dgm:prSet presAssocID="{823FE151-9558-4212-BF44-9BF751BE4138}" presName="Name37" presStyleLbl="parChTrans1D4" presStyleIdx="6" presStyleCnt="24"/>
      <dgm:spPr/>
      <dgm:t>
        <a:bodyPr/>
        <a:lstStyle/>
        <a:p>
          <a:endParaRPr lang="nb-NO"/>
        </a:p>
      </dgm:t>
    </dgm:pt>
    <dgm:pt modelId="{F648A202-6AA2-4724-AFA7-262D573FB972}" type="pres">
      <dgm:prSet presAssocID="{35CBF175-547A-468E-AF66-17243E4DA3C9}" presName="hierRoot2" presStyleCnt="0">
        <dgm:presLayoutVars>
          <dgm:hierBranch val="init"/>
        </dgm:presLayoutVars>
      </dgm:prSet>
      <dgm:spPr/>
    </dgm:pt>
    <dgm:pt modelId="{385F7C15-8715-4DC0-BFD3-3EA19300AA6E}" type="pres">
      <dgm:prSet presAssocID="{35CBF175-547A-468E-AF66-17243E4DA3C9}" presName="rootComposite" presStyleCnt="0"/>
      <dgm:spPr/>
    </dgm:pt>
    <dgm:pt modelId="{0856E7CC-120C-449D-82F0-19F1D0AF585E}" type="pres">
      <dgm:prSet presAssocID="{35CBF175-547A-468E-AF66-17243E4DA3C9}" presName="rootText" presStyleLbl="node4" presStyleIdx="6" presStyleCnt="24" custScaleX="138594" custScaleY="333297" custLinFactY="-12118" custLinFactNeighborX="74854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6395CDD-7E4D-442C-9872-720A65EC3B43}" type="pres">
      <dgm:prSet presAssocID="{35CBF175-547A-468E-AF66-17243E4DA3C9}" presName="rootConnector" presStyleLbl="node4" presStyleIdx="6" presStyleCnt="24"/>
      <dgm:spPr/>
      <dgm:t>
        <a:bodyPr/>
        <a:lstStyle/>
        <a:p>
          <a:endParaRPr lang="nb-NO"/>
        </a:p>
      </dgm:t>
    </dgm:pt>
    <dgm:pt modelId="{AE20A6FE-53FA-4226-A0F4-1DC4060B44DD}" type="pres">
      <dgm:prSet presAssocID="{35CBF175-547A-468E-AF66-17243E4DA3C9}" presName="hierChild4" presStyleCnt="0"/>
      <dgm:spPr/>
    </dgm:pt>
    <dgm:pt modelId="{32128BD2-C70F-4531-A82E-ADA008FB6168}" type="pres">
      <dgm:prSet presAssocID="{35CBF175-547A-468E-AF66-17243E4DA3C9}" presName="hierChild5" presStyleCnt="0"/>
      <dgm:spPr/>
    </dgm:pt>
    <dgm:pt modelId="{49841C95-0FC5-4ACF-997B-103DE1C75DD7}" type="pres">
      <dgm:prSet presAssocID="{20B75BD0-2C32-4481-970F-41AE9B7DAA4B}" presName="hierChild5" presStyleCnt="0"/>
      <dgm:spPr/>
    </dgm:pt>
    <dgm:pt modelId="{E9EB33FA-F68A-4BC2-A851-88A3154CD36D}" type="pres">
      <dgm:prSet presAssocID="{B21C9225-EDCA-4D28-BCBA-AAD13BBDAEF5}" presName="Name37" presStyleLbl="parChTrans1D3" presStyleIdx="2" presStyleCnt="8"/>
      <dgm:spPr/>
      <dgm:t>
        <a:bodyPr/>
        <a:lstStyle/>
        <a:p>
          <a:endParaRPr lang="nb-NO"/>
        </a:p>
      </dgm:t>
    </dgm:pt>
    <dgm:pt modelId="{135E82E1-370B-44D2-9DEC-FBE98363153E}" type="pres">
      <dgm:prSet presAssocID="{84956119-DD0B-481A-AF3B-12811D94D5FD}" presName="hierRoot2" presStyleCnt="0">
        <dgm:presLayoutVars>
          <dgm:hierBranch val="init"/>
        </dgm:presLayoutVars>
      </dgm:prSet>
      <dgm:spPr/>
    </dgm:pt>
    <dgm:pt modelId="{60AE78E1-A406-489D-9576-AE3D7ED6FC31}" type="pres">
      <dgm:prSet presAssocID="{84956119-DD0B-481A-AF3B-12811D94D5FD}" presName="rootComposite" presStyleCnt="0"/>
      <dgm:spPr/>
    </dgm:pt>
    <dgm:pt modelId="{51E64D16-F8C9-4CC8-8D4C-7E5E01D46B85}" type="pres">
      <dgm:prSet presAssocID="{84956119-DD0B-481A-AF3B-12811D94D5FD}" presName="rootText" presStyleLbl="node3" presStyleIdx="2" presStyleCnt="6" custScaleX="187292" custScaleY="151893" custLinFactX="100000" custLinFactNeighborX="160355" custLinFactNeighborY="-4458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8B8105E-7DAC-4C57-823B-A94F5F194F94}" type="pres">
      <dgm:prSet presAssocID="{84956119-DD0B-481A-AF3B-12811D94D5FD}" presName="rootConnector" presStyleLbl="node3" presStyleIdx="2" presStyleCnt="6"/>
      <dgm:spPr/>
      <dgm:t>
        <a:bodyPr/>
        <a:lstStyle/>
        <a:p>
          <a:endParaRPr lang="nb-NO"/>
        </a:p>
      </dgm:t>
    </dgm:pt>
    <dgm:pt modelId="{DA501187-82F2-4A26-AEF3-B2B62593D10A}" type="pres">
      <dgm:prSet presAssocID="{84956119-DD0B-481A-AF3B-12811D94D5FD}" presName="hierChild4" presStyleCnt="0"/>
      <dgm:spPr/>
    </dgm:pt>
    <dgm:pt modelId="{6A9E9B17-EA00-481A-B7AD-ED2022AFD7F8}" type="pres">
      <dgm:prSet presAssocID="{7BA78E72-ED52-4B3D-8DEB-2519EE2357B1}" presName="Name37" presStyleLbl="parChTrans1D4" presStyleIdx="7" presStyleCnt="24"/>
      <dgm:spPr/>
      <dgm:t>
        <a:bodyPr/>
        <a:lstStyle/>
        <a:p>
          <a:endParaRPr lang="nb-NO"/>
        </a:p>
      </dgm:t>
    </dgm:pt>
    <dgm:pt modelId="{67D57C85-E05B-43BE-8D52-469387D32862}" type="pres">
      <dgm:prSet presAssocID="{3D5948AA-E0FF-41BA-AB2C-50A2EF4C6C38}" presName="hierRoot2" presStyleCnt="0">
        <dgm:presLayoutVars>
          <dgm:hierBranch val="init"/>
        </dgm:presLayoutVars>
      </dgm:prSet>
      <dgm:spPr/>
    </dgm:pt>
    <dgm:pt modelId="{C6D3E29F-806D-4D46-BBBD-5DDB0433B048}" type="pres">
      <dgm:prSet presAssocID="{3D5948AA-E0FF-41BA-AB2C-50A2EF4C6C38}" presName="rootComposite" presStyleCnt="0"/>
      <dgm:spPr/>
    </dgm:pt>
    <dgm:pt modelId="{51D30465-3B8E-4B12-860D-E17DFFEC7755}" type="pres">
      <dgm:prSet presAssocID="{3D5948AA-E0FF-41BA-AB2C-50A2EF4C6C38}" presName="rootText" presStyleLbl="node4" presStyleIdx="7" presStyleCnt="24" custScaleX="170791" custScaleY="136709" custLinFactX="100000" custLinFactNeighborX="149608" custLinFactNeighborY="-4612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78570B2-E88C-4B35-9C77-6ED01883A4AB}" type="pres">
      <dgm:prSet presAssocID="{3D5948AA-E0FF-41BA-AB2C-50A2EF4C6C38}" presName="rootConnector" presStyleLbl="node4" presStyleIdx="7" presStyleCnt="24"/>
      <dgm:spPr/>
      <dgm:t>
        <a:bodyPr/>
        <a:lstStyle/>
        <a:p>
          <a:endParaRPr lang="nb-NO"/>
        </a:p>
      </dgm:t>
    </dgm:pt>
    <dgm:pt modelId="{F77459E1-68C6-421D-B1A8-45AA29C432F4}" type="pres">
      <dgm:prSet presAssocID="{3D5948AA-E0FF-41BA-AB2C-50A2EF4C6C38}" presName="hierChild4" presStyleCnt="0"/>
      <dgm:spPr/>
    </dgm:pt>
    <dgm:pt modelId="{2D51F0D7-7289-4031-8E97-C7A207364B4E}" type="pres">
      <dgm:prSet presAssocID="{3D5948AA-E0FF-41BA-AB2C-50A2EF4C6C38}" presName="hierChild5" presStyleCnt="0"/>
      <dgm:spPr/>
    </dgm:pt>
    <dgm:pt modelId="{61DF81CC-70E7-4294-8EE0-F8E5EE0F27A6}" type="pres">
      <dgm:prSet presAssocID="{FC417E75-E342-4E8D-9BC3-AA6409928781}" presName="Name37" presStyleLbl="parChTrans1D4" presStyleIdx="8" presStyleCnt="24"/>
      <dgm:spPr/>
      <dgm:t>
        <a:bodyPr/>
        <a:lstStyle/>
        <a:p>
          <a:endParaRPr lang="nb-NO"/>
        </a:p>
      </dgm:t>
    </dgm:pt>
    <dgm:pt modelId="{2CEA194B-F215-420E-B567-7971B7C44129}" type="pres">
      <dgm:prSet presAssocID="{F7BE3B76-5A21-4EA7-BC3A-E78A58B487FC}" presName="hierRoot2" presStyleCnt="0">
        <dgm:presLayoutVars>
          <dgm:hierBranch val="init"/>
        </dgm:presLayoutVars>
      </dgm:prSet>
      <dgm:spPr/>
    </dgm:pt>
    <dgm:pt modelId="{DAA5A5B5-688C-461B-A80C-F85E7DC58002}" type="pres">
      <dgm:prSet presAssocID="{F7BE3B76-5A21-4EA7-BC3A-E78A58B487FC}" presName="rootComposite" presStyleCnt="0"/>
      <dgm:spPr/>
    </dgm:pt>
    <dgm:pt modelId="{3DD7F31A-1A39-45A8-B381-D88F5422474C}" type="pres">
      <dgm:prSet presAssocID="{F7BE3B76-5A21-4EA7-BC3A-E78A58B487FC}" presName="rootText" presStyleLbl="node4" presStyleIdx="8" presStyleCnt="24" custScaleX="172614" custScaleY="70978" custLinFactX="100000" custLinFactNeighborX="151129" custLinFactNeighborY="4028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254C1A8-6308-4328-8B8E-5E66460CC282}" type="pres">
      <dgm:prSet presAssocID="{F7BE3B76-5A21-4EA7-BC3A-E78A58B487FC}" presName="rootConnector" presStyleLbl="node4" presStyleIdx="8" presStyleCnt="24"/>
      <dgm:spPr/>
      <dgm:t>
        <a:bodyPr/>
        <a:lstStyle/>
        <a:p>
          <a:endParaRPr lang="nb-NO"/>
        </a:p>
      </dgm:t>
    </dgm:pt>
    <dgm:pt modelId="{BE485EB7-2B78-49DB-B5B3-F0ADA7DAD55E}" type="pres">
      <dgm:prSet presAssocID="{F7BE3B76-5A21-4EA7-BC3A-E78A58B487FC}" presName="hierChild4" presStyleCnt="0"/>
      <dgm:spPr/>
    </dgm:pt>
    <dgm:pt modelId="{0B18BE5C-E893-458E-B57B-D19ACFFA2A3C}" type="pres">
      <dgm:prSet presAssocID="{F7BE3B76-5A21-4EA7-BC3A-E78A58B487FC}" presName="hierChild5" presStyleCnt="0"/>
      <dgm:spPr/>
    </dgm:pt>
    <dgm:pt modelId="{44380155-800C-4416-AF2B-BF9D92A6B618}" type="pres">
      <dgm:prSet presAssocID="{B64225BD-3CF3-4D18-B852-4A4A3CF86764}" presName="Name37" presStyleLbl="parChTrans1D4" presStyleIdx="9" presStyleCnt="24"/>
      <dgm:spPr/>
      <dgm:t>
        <a:bodyPr/>
        <a:lstStyle/>
        <a:p>
          <a:endParaRPr lang="nb-NO"/>
        </a:p>
      </dgm:t>
    </dgm:pt>
    <dgm:pt modelId="{2872102F-F771-4CE3-AF98-A1840EE93600}" type="pres">
      <dgm:prSet presAssocID="{F2334BBF-AD1D-4D71-A19C-971F3D797073}" presName="hierRoot2" presStyleCnt="0">
        <dgm:presLayoutVars>
          <dgm:hierBranch val="init"/>
        </dgm:presLayoutVars>
      </dgm:prSet>
      <dgm:spPr/>
    </dgm:pt>
    <dgm:pt modelId="{BF1679E6-37D9-4A07-80E6-7B7A21715725}" type="pres">
      <dgm:prSet presAssocID="{F2334BBF-AD1D-4D71-A19C-971F3D797073}" presName="rootComposite" presStyleCnt="0"/>
      <dgm:spPr/>
    </dgm:pt>
    <dgm:pt modelId="{1917C824-7C08-4BF1-A66E-BD90FDE17DFE}" type="pres">
      <dgm:prSet presAssocID="{F2334BBF-AD1D-4D71-A19C-971F3D797073}" presName="rootText" presStyleLbl="node4" presStyleIdx="9" presStyleCnt="24" custScaleX="56291" custScaleY="69047" custLinFactX="100000" custLinFactY="-76597" custLinFactNeighborX="150199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DD5065D-F644-4249-B487-48558C906D64}" type="pres">
      <dgm:prSet presAssocID="{F2334BBF-AD1D-4D71-A19C-971F3D797073}" presName="rootConnector" presStyleLbl="node4" presStyleIdx="9" presStyleCnt="24"/>
      <dgm:spPr/>
      <dgm:t>
        <a:bodyPr/>
        <a:lstStyle/>
        <a:p>
          <a:endParaRPr lang="nb-NO"/>
        </a:p>
      </dgm:t>
    </dgm:pt>
    <dgm:pt modelId="{4FA7D614-4A74-4845-B0A1-C4CDBD46A8BC}" type="pres">
      <dgm:prSet presAssocID="{F2334BBF-AD1D-4D71-A19C-971F3D797073}" presName="hierChild4" presStyleCnt="0"/>
      <dgm:spPr/>
    </dgm:pt>
    <dgm:pt modelId="{1EE6762C-4BC5-4620-A006-59940C956E96}" type="pres">
      <dgm:prSet presAssocID="{F2334BBF-AD1D-4D71-A19C-971F3D797073}" presName="hierChild5" presStyleCnt="0"/>
      <dgm:spPr/>
    </dgm:pt>
    <dgm:pt modelId="{364F0584-2EBE-4A05-9976-925B29440C57}" type="pres">
      <dgm:prSet presAssocID="{C3DAAA2C-C8D7-49EE-A92B-8E3934EAE679}" presName="Name37" presStyleLbl="parChTrans1D4" presStyleIdx="10" presStyleCnt="24"/>
      <dgm:spPr/>
      <dgm:t>
        <a:bodyPr/>
        <a:lstStyle/>
        <a:p>
          <a:endParaRPr lang="nb-NO"/>
        </a:p>
      </dgm:t>
    </dgm:pt>
    <dgm:pt modelId="{07F95735-F0CC-4B79-8E02-BE69E7DB0CDA}" type="pres">
      <dgm:prSet presAssocID="{4BED6A92-D2F4-49B7-B77C-D610050A3F43}" presName="hierRoot2" presStyleCnt="0">
        <dgm:presLayoutVars>
          <dgm:hierBranch val="init"/>
        </dgm:presLayoutVars>
      </dgm:prSet>
      <dgm:spPr/>
    </dgm:pt>
    <dgm:pt modelId="{A0C4A9A2-8443-44B0-B3EB-1BBD9B7E9ECD}" type="pres">
      <dgm:prSet presAssocID="{4BED6A92-D2F4-49B7-B77C-D610050A3F43}" presName="rootComposite" presStyleCnt="0"/>
      <dgm:spPr/>
    </dgm:pt>
    <dgm:pt modelId="{FD28FAAA-E73A-4E2D-A44F-83B5A2292813}" type="pres">
      <dgm:prSet presAssocID="{4BED6A92-D2F4-49B7-B77C-D610050A3F43}" presName="rootText" presStyleLbl="node4" presStyleIdx="10" presStyleCnt="24" custScaleX="219050" custScaleY="89974" custLinFactX="100000" custLinFactNeighborX="152256" custLinFactNeighborY="-7734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0234A37-DA49-451E-BECF-A3FC935913C2}" type="pres">
      <dgm:prSet presAssocID="{4BED6A92-D2F4-49B7-B77C-D610050A3F43}" presName="rootConnector" presStyleLbl="node4" presStyleIdx="10" presStyleCnt="24"/>
      <dgm:spPr/>
      <dgm:t>
        <a:bodyPr/>
        <a:lstStyle/>
        <a:p>
          <a:endParaRPr lang="nb-NO"/>
        </a:p>
      </dgm:t>
    </dgm:pt>
    <dgm:pt modelId="{4D9D6EA4-A123-41A1-87F1-9838070F4029}" type="pres">
      <dgm:prSet presAssocID="{4BED6A92-D2F4-49B7-B77C-D610050A3F43}" presName="hierChild4" presStyleCnt="0"/>
      <dgm:spPr/>
    </dgm:pt>
    <dgm:pt modelId="{6378BC3B-6DDD-4609-BFDD-3E5E808F81CB}" type="pres">
      <dgm:prSet presAssocID="{4BED6A92-D2F4-49B7-B77C-D610050A3F43}" presName="hierChild5" presStyleCnt="0"/>
      <dgm:spPr/>
    </dgm:pt>
    <dgm:pt modelId="{F7C4A7FF-CEF2-449B-9609-BDBFA0CB5DF3}" type="pres">
      <dgm:prSet presAssocID="{9DA825FE-AE40-419D-8A9A-F8BAD0EE5814}" presName="Name37" presStyleLbl="parChTrans1D4" presStyleIdx="11" presStyleCnt="24"/>
      <dgm:spPr/>
      <dgm:t>
        <a:bodyPr/>
        <a:lstStyle/>
        <a:p>
          <a:endParaRPr lang="nb-NO"/>
        </a:p>
      </dgm:t>
    </dgm:pt>
    <dgm:pt modelId="{A39D6B4E-1B28-41FD-9E33-27B7166FAE29}" type="pres">
      <dgm:prSet presAssocID="{F278491D-2E03-4630-8656-53A137B8CE37}" presName="hierRoot2" presStyleCnt="0">
        <dgm:presLayoutVars>
          <dgm:hierBranch val="init"/>
        </dgm:presLayoutVars>
      </dgm:prSet>
      <dgm:spPr/>
    </dgm:pt>
    <dgm:pt modelId="{EA929100-BB0E-42C7-9FA4-82BD0AFC5EDA}" type="pres">
      <dgm:prSet presAssocID="{F278491D-2E03-4630-8656-53A137B8CE37}" presName="rootComposite" presStyleCnt="0"/>
      <dgm:spPr/>
    </dgm:pt>
    <dgm:pt modelId="{6B4C5FA7-69FA-4E3E-A637-8FA559B29AD9}" type="pres">
      <dgm:prSet presAssocID="{F278491D-2E03-4630-8656-53A137B8CE37}" presName="rootText" presStyleLbl="node4" presStyleIdx="11" presStyleCnt="24" custScaleX="113306" custScaleY="85089" custLinFactX="100000" custLinFactNeighborX="156229" custLinFactNeighborY="-7646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F9312B1-5B11-4BED-9AC2-569455413E14}" type="pres">
      <dgm:prSet presAssocID="{F278491D-2E03-4630-8656-53A137B8CE37}" presName="rootConnector" presStyleLbl="node4" presStyleIdx="11" presStyleCnt="24"/>
      <dgm:spPr/>
      <dgm:t>
        <a:bodyPr/>
        <a:lstStyle/>
        <a:p>
          <a:endParaRPr lang="nb-NO"/>
        </a:p>
      </dgm:t>
    </dgm:pt>
    <dgm:pt modelId="{FB17673A-FA18-487C-B41A-2A7B8A9B44C5}" type="pres">
      <dgm:prSet presAssocID="{F278491D-2E03-4630-8656-53A137B8CE37}" presName="hierChild4" presStyleCnt="0"/>
      <dgm:spPr/>
    </dgm:pt>
    <dgm:pt modelId="{30FE9FF4-C385-48E9-AE70-A99FFF5D9853}" type="pres">
      <dgm:prSet presAssocID="{F278491D-2E03-4630-8656-53A137B8CE37}" presName="hierChild5" presStyleCnt="0"/>
      <dgm:spPr/>
    </dgm:pt>
    <dgm:pt modelId="{B2F937A1-79FB-49B8-A0B6-F632F6066104}" type="pres">
      <dgm:prSet presAssocID="{91EF0CB7-893A-4C16-B8BB-36C57B3FDEA9}" presName="Name37" presStyleLbl="parChTrans1D4" presStyleIdx="12" presStyleCnt="24"/>
      <dgm:spPr/>
      <dgm:t>
        <a:bodyPr/>
        <a:lstStyle/>
        <a:p>
          <a:endParaRPr lang="nb-NO"/>
        </a:p>
      </dgm:t>
    </dgm:pt>
    <dgm:pt modelId="{D5536BBB-474C-42DC-B7FD-61A5639BC9DF}" type="pres">
      <dgm:prSet presAssocID="{C61AECE3-A3EC-4EF6-8793-EFEDD16C6B67}" presName="hierRoot2" presStyleCnt="0">
        <dgm:presLayoutVars>
          <dgm:hierBranch val="init"/>
        </dgm:presLayoutVars>
      </dgm:prSet>
      <dgm:spPr/>
    </dgm:pt>
    <dgm:pt modelId="{46863F2E-232C-4F51-9C6C-4564E65FBBFC}" type="pres">
      <dgm:prSet presAssocID="{C61AECE3-A3EC-4EF6-8793-EFEDD16C6B67}" presName="rootComposite" presStyleCnt="0"/>
      <dgm:spPr/>
    </dgm:pt>
    <dgm:pt modelId="{E884348F-CB12-41B7-8A12-32A87D9A2430}" type="pres">
      <dgm:prSet presAssocID="{C61AECE3-A3EC-4EF6-8793-EFEDD16C6B67}" presName="rootText" presStyleLbl="node4" presStyleIdx="12" presStyleCnt="24" custScaleX="244357" custScaleY="257398" custLinFactX="100000" custLinFactNeighborX="149596" custLinFactNeighborY="-7135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C4795E4-7B3F-49C5-B8AB-91F391E47E5A}" type="pres">
      <dgm:prSet presAssocID="{C61AECE3-A3EC-4EF6-8793-EFEDD16C6B67}" presName="rootConnector" presStyleLbl="node4" presStyleIdx="12" presStyleCnt="24"/>
      <dgm:spPr/>
      <dgm:t>
        <a:bodyPr/>
        <a:lstStyle/>
        <a:p>
          <a:endParaRPr lang="nb-NO"/>
        </a:p>
      </dgm:t>
    </dgm:pt>
    <dgm:pt modelId="{A2C072BE-9292-4CB8-B4AF-F17A149975D9}" type="pres">
      <dgm:prSet presAssocID="{C61AECE3-A3EC-4EF6-8793-EFEDD16C6B67}" presName="hierChild4" presStyleCnt="0"/>
      <dgm:spPr/>
    </dgm:pt>
    <dgm:pt modelId="{BB7EE35C-E1FE-4CAC-922C-EDFCB3260A80}" type="pres">
      <dgm:prSet presAssocID="{C61AECE3-A3EC-4EF6-8793-EFEDD16C6B67}" presName="hierChild5" presStyleCnt="0"/>
      <dgm:spPr/>
    </dgm:pt>
    <dgm:pt modelId="{13CC5A06-7B3B-47F1-AC80-359579B153A2}" type="pres">
      <dgm:prSet presAssocID="{84956119-DD0B-481A-AF3B-12811D94D5FD}" presName="hierChild5" presStyleCnt="0"/>
      <dgm:spPr/>
    </dgm:pt>
    <dgm:pt modelId="{EC86D68B-C2CE-4B44-97C0-FF5E2FD0596F}" type="pres">
      <dgm:prSet presAssocID="{6C233A23-BCD7-4FF0-B562-FE3F9C9E4291}" presName="Name37" presStyleLbl="parChTrans1D3" presStyleIdx="3" presStyleCnt="8"/>
      <dgm:spPr/>
      <dgm:t>
        <a:bodyPr/>
        <a:lstStyle/>
        <a:p>
          <a:endParaRPr lang="nb-NO"/>
        </a:p>
      </dgm:t>
    </dgm:pt>
    <dgm:pt modelId="{76193E17-C285-449D-B452-7AD47EAB60C4}" type="pres">
      <dgm:prSet presAssocID="{0C5B986F-A303-4348-8494-655ECF66EB98}" presName="hierRoot2" presStyleCnt="0">
        <dgm:presLayoutVars>
          <dgm:hierBranch val="init"/>
        </dgm:presLayoutVars>
      </dgm:prSet>
      <dgm:spPr/>
    </dgm:pt>
    <dgm:pt modelId="{D6885A79-863E-461B-A3DA-C9D8F0792572}" type="pres">
      <dgm:prSet presAssocID="{0C5B986F-A303-4348-8494-655ECF66EB98}" presName="rootComposite" presStyleCnt="0"/>
      <dgm:spPr/>
    </dgm:pt>
    <dgm:pt modelId="{A767C717-BFCB-42E5-9BE9-4929C731E267}" type="pres">
      <dgm:prSet presAssocID="{0C5B986F-A303-4348-8494-655ECF66EB98}" presName="rootText" presStyleLbl="node3" presStyleIdx="3" presStyleCnt="6" custScaleX="199034" custScaleY="159312" custLinFactX="100000" custLinFactNeighborX="186454" custLinFactNeighborY="-4764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25F4CA4-875C-4A26-B853-E69D3F70D12D}" type="pres">
      <dgm:prSet presAssocID="{0C5B986F-A303-4348-8494-655ECF66EB98}" presName="rootConnector" presStyleLbl="node3" presStyleIdx="3" presStyleCnt="6"/>
      <dgm:spPr/>
      <dgm:t>
        <a:bodyPr/>
        <a:lstStyle/>
        <a:p>
          <a:endParaRPr lang="nb-NO"/>
        </a:p>
      </dgm:t>
    </dgm:pt>
    <dgm:pt modelId="{71D4318F-CF87-483D-9F23-1E574E109E24}" type="pres">
      <dgm:prSet presAssocID="{0C5B986F-A303-4348-8494-655ECF66EB98}" presName="hierChild4" presStyleCnt="0"/>
      <dgm:spPr/>
    </dgm:pt>
    <dgm:pt modelId="{C65F3728-23AB-46B5-A1AF-AB20B8B57FEA}" type="pres">
      <dgm:prSet presAssocID="{3F98A943-10ED-4AD7-B5DE-5D15ED01C39B}" presName="Name37" presStyleLbl="parChTrans1D4" presStyleIdx="13" presStyleCnt="24"/>
      <dgm:spPr/>
      <dgm:t>
        <a:bodyPr/>
        <a:lstStyle/>
        <a:p>
          <a:endParaRPr lang="nb-NO"/>
        </a:p>
      </dgm:t>
    </dgm:pt>
    <dgm:pt modelId="{8BCA7768-9410-4BCF-B210-F951E9349C01}" type="pres">
      <dgm:prSet presAssocID="{2AB34D49-8926-40EF-9C37-85765EE8269F}" presName="hierRoot2" presStyleCnt="0">
        <dgm:presLayoutVars>
          <dgm:hierBranch val="init"/>
        </dgm:presLayoutVars>
      </dgm:prSet>
      <dgm:spPr/>
    </dgm:pt>
    <dgm:pt modelId="{D475B0F1-55A8-4CF6-9F27-055C53763B06}" type="pres">
      <dgm:prSet presAssocID="{2AB34D49-8926-40EF-9C37-85765EE8269F}" presName="rootComposite" presStyleCnt="0"/>
      <dgm:spPr/>
    </dgm:pt>
    <dgm:pt modelId="{C648231C-A4F7-4B52-9B14-624396BCDF0B}" type="pres">
      <dgm:prSet presAssocID="{2AB34D49-8926-40EF-9C37-85765EE8269F}" presName="rootText" presStyleLbl="node4" presStyleIdx="13" presStyleCnt="24" custScaleX="132536" custScaleY="87834" custLinFactX="100000" custLinFactNeighborX="179686" custLinFactNeighborY="-2058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8A03344-29AD-4516-A1D5-D279BFB01098}" type="pres">
      <dgm:prSet presAssocID="{2AB34D49-8926-40EF-9C37-85765EE8269F}" presName="rootConnector" presStyleLbl="node4" presStyleIdx="13" presStyleCnt="24"/>
      <dgm:spPr/>
      <dgm:t>
        <a:bodyPr/>
        <a:lstStyle/>
        <a:p>
          <a:endParaRPr lang="nb-NO"/>
        </a:p>
      </dgm:t>
    </dgm:pt>
    <dgm:pt modelId="{0C8875CA-E681-465D-869B-391ED305AB3E}" type="pres">
      <dgm:prSet presAssocID="{2AB34D49-8926-40EF-9C37-85765EE8269F}" presName="hierChild4" presStyleCnt="0"/>
      <dgm:spPr/>
    </dgm:pt>
    <dgm:pt modelId="{31340FBD-BDF9-4F78-98A4-DAFCF53E491E}" type="pres">
      <dgm:prSet presAssocID="{2AB34D49-8926-40EF-9C37-85765EE8269F}" presName="hierChild5" presStyleCnt="0"/>
      <dgm:spPr/>
    </dgm:pt>
    <dgm:pt modelId="{D628945F-D274-475E-8C13-5AFCEDAB938C}" type="pres">
      <dgm:prSet presAssocID="{A289A5A0-E869-465C-8E40-DB716614293B}" presName="Name37" presStyleLbl="parChTrans1D4" presStyleIdx="14" presStyleCnt="24"/>
      <dgm:spPr/>
      <dgm:t>
        <a:bodyPr/>
        <a:lstStyle/>
        <a:p>
          <a:endParaRPr lang="nb-NO"/>
        </a:p>
      </dgm:t>
    </dgm:pt>
    <dgm:pt modelId="{3BFA9AF8-5833-431C-A102-116DBF80C568}" type="pres">
      <dgm:prSet presAssocID="{F8E6FFD1-C904-4B41-B9A7-08A06022E380}" presName="hierRoot2" presStyleCnt="0">
        <dgm:presLayoutVars>
          <dgm:hierBranch val="init"/>
        </dgm:presLayoutVars>
      </dgm:prSet>
      <dgm:spPr/>
    </dgm:pt>
    <dgm:pt modelId="{01E8BF89-DC6A-41BB-AC8F-603EC0297FAF}" type="pres">
      <dgm:prSet presAssocID="{F8E6FFD1-C904-4B41-B9A7-08A06022E380}" presName="rootComposite" presStyleCnt="0"/>
      <dgm:spPr/>
    </dgm:pt>
    <dgm:pt modelId="{98858304-AAAA-454E-91A4-AED41B520814}" type="pres">
      <dgm:prSet presAssocID="{F8E6FFD1-C904-4B41-B9A7-08A06022E380}" presName="rootText" presStyleLbl="node4" presStyleIdx="14" presStyleCnt="24" custScaleX="114942" custScaleY="87834" custLinFactX="100000" custLinFactNeighborX="179686" custLinFactNeighborY="-2058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695A585-3C6E-4158-95D8-D9C21EB30EFA}" type="pres">
      <dgm:prSet presAssocID="{F8E6FFD1-C904-4B41-B9A7-08A06022E380}" presName="rootConnector" presStyleLbl="node4" presStyleIdx="14" presStyleCnt="24"/>
      <dgm:spPr/>
      <dgm:t>
        <a:bodyPr/>
        <a:lstStyle/>
        <a:p>
          <a:endParaRPr lang="nb-NO"/>
        </a:p>
      </dgm:t>
    </dgm:pt>
    <dgm:pt modelId="{C12A5CF5-C136-4797-BC18-20453C4F4B0B}" type="pres">
      <dgm:prSet presAssocID="{F8E6FFD1-C904-4B41-B9A7-08A06022E380}" presName="hierChild4" presStyleCnt="0"/>
      <dgm:spPr/>
    </dgm:pt>
    <dgm:pt modelId="{E7B156D4-CB1B-4B93-B50B-0E9477D82547}" type="pres">
      <dgm:prSet presAssocID="{F8E6FFD1-C904-4B41-B9A7-08A06022E380}" presName="hierChild5" presStyleCnt="0"/>
      <dgm:spPr/>
    </dgm:pt>
    <dgm:pt modelId="{37E8A7FB-3CF1-49A0-8D18-8A0B0562EB93}" type="pres">
      <dgm:prSet presAssocID="{AA99E52E-5085-4AD1-B864-E997D5A0A7E3}" presName="Name37" presStyleLbl="parChTrans1D4" presStyleIdx="15" presStyleCnt="24"/>
      <dgm:spPr/>
      <dgm:t>
        <a:bodyPr/>
        <a:lstStyle/>
        <a:p>
          <a:endParaRPr lang="nb-NO"/>
        </a:p>
      </dgm:t>
    </dgm:pt>
    <dgm:pt modelId="{71602ECD-932A-4265-A76A-EBFFAC0F3541}" type="pres">
      <dgm:prSet presAssocID="{8697FED5-4320-427F-B38F-10940706AC70}" presName="hierRoot2" presStyleCnt="0">
        <dgm:presLayoutVars>
          <dgm:hierBranch val="init"/>
        </dgm:presLayoutVars>
      </dgm:prSet>
      <dgm:spPr/>
    </dgm:pt>
    <dgm:pt modelId="{626D5A40-1A41-4B47-9633-5240FA877515}" type="pres">
      <dgm:prSet presAssocID="{8697FED5-4320-427F-B38F-10940706AC70}" presName="rootComposite" presStyleCnt="0"/>
      <dgm:spPr/>
    </dgm:pt>
    <dgm:pt modelId="{E5A1A552-595F-44BD-A9F0-632C696116E2}" type="pres">
      <dgm:prSet presAssocID="{8697FED5-4320-427F-B38F-10940706AC70}" presName="rootText" presStyleLbl="node4" presStyleIdx="15" presStyleCnt="24" custScaleX="114942" custScaleY="87834" custLinFactX="100000" custLinFactNeighborX="179686" custLinFactNeighborY="-2058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E3D2F5D-6464-4225-ACAB-9007909C5619}" type="pres">
      <dgm:prSet presAssocID="{8697FED5-4320-427F-B38F-10940706AC70}" presName="rootConnector" presStyleLbl="node4" presStyleIdx="15" presStyleCnt="24"/>
      <dgm:spPr/>
      <dgm:t>
        <a:bodyPr/>
        <a:lstStyle/>
        <a:p>
          <a:endParaRPr lang="nb-NO"/>
        </a:p>
      </dgm:t>
    </dgm:pt>
    <dgm:pt modelId="{D027EF09-6F7F-4CAC-9D5E-1A3427D1E320}" type="pres">
      <dgm:prSet presAssocID="{8697FED5-4320-427F-B38F-10940706AC70}" presName="hierChild4" presStyleCnt="0"/>
      <dgm:spPr/>
    </dgm:pt>
    <dgm:pt modelId="{293B9BA5-FA0F-46B1-B455-298A90C76B28}" type="pres">
      <dgm:prSet presAssocID="{8697FED5-4320-427F-B38F-10940706AC70}" presName="hierChild5" presStyleCnt="0"/>
      <dgm:spPr/>
    </dgm:pt>
    <dgm:pt modelId="{42839E21-78E8-49D5-95C8-75F29CD93591}" type="pres">
      <dgm:prSet presAssocID="{D9ECA3F2-4F35-42E2-B6B4-D18FCCF1DC7F}" presName="Name37" presStyleLbl="parChTrans1D4" presStyleIdx="16" presStyleCnt="24"/>
      <dgm:spPr/>
      <dgm:t>
        <a:bodyPr/>
        <a:lstStyle/>
        <a:p>
          <a:endParaRPr lang="nb-NO"/>
        </a:p>
      </dgm:t>
    </dgm:pt>
    <dgm:pt modelId="{D9D437F6-980F-40F2-A75F-2136E2AA8B71}" type="pres">
      <dgm:prSet presAssocID="{319C4317-F7DD-4BD0-BB1B-386485FF3B2B}" presName="hierRoot2" presStyleCnt="0">
        <dgm:presLayoutVars>
          <dgm:hierBranch val="init"/>
        </dgm:presLayoutVars>
      </dgm:prSet>
      <dgm:spPr/>
    </dgm:pt>
    <dgm:pt modelId="{385446DD-1589-4445-AE11-ABA8AADF4CF3}" type="pres">
      <dgm:prSet presAssocID="{319C4317-F7DD-4BD0-BB1B-386485FF3B2B}" presName="rootComposite" presStyleCnt="0"/>
      <dgm:spPr/>
    </dgm:pt>
    <dgm:pt modelId="{68E6ADB2-EC71-4681-B76D-DCD83FD04076}" type="pres">
      <dgm:prSet presAssocID="{319C4317-F7DD-4BD0-BB1B-386485FF3B2B}" presName="rootText" presStyleLbl="node4" presStyleIdx="16" presStyleCnt="24" custScaleX="114942" custScaleY="87834" custLinFactX="100000" custLinFactNeighborX="179686" custLinFactNeighborY="-2058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9E9D49F-F83A-4F9E-B036-C76D18C4CFF7}" type="pres">
      <dgm:prSet presAssocID="{319C4317-F7DD-4BD0-BB1B-386485FF3B2B}" presName="rootConnector" presStyleLbl="node4" presStyleIdx="16" presStyleCnt="24"/>
      <dgm:spPr/>
      <dgm:t>
        <a:bodyPr/>
        <a:lstStyle/>
        <a:p>
          <a:endParaRPr lang="nb-NO"/>
        </a:p>
      </dgm:t>
    </dgm:pt>
    <dgm:pt modelId="{DDBCB808-562B-4F34-890B-F9F3DDB25F97}" type="pres">
      <dgm:prSet presAssocID="{319C4317-F7DD-4BD0-BB1B-386485FF3B2B}" presName="hierChild4" presStyleCnt="0"/>
      <dgm:spPr/>
    </dgm:pt>
    <dgm:pt modelId="{CDF413A4-2EE4-4A5C-8CB9-85A87904F132}" type="pres">
      <dgm:prSet presAssocID="{319C4317-F7DD-4BD0-BB1B-386485FF3B2B}" presName="hierChild5" presStyleCnt="0"/>
      <dgm:spPr/>
    </dgm:pt>
    <dgm:pt modelId="{50B4F89E-77F1-4050-B041-9D90C0B2B7CA}" type="pres">
      <dgm:prSet presAssocID="{9B02515E-B32C-44CC-B922-8388FAF5EF39}" presName="Name37" presStyleLbl="parChTrans1D4" presStyleIdx="17" presStyleCnt="24"/>
      <dgm:spPr/>
      <dgm:t>
        <a:bodyPr/>
        <a:lstStyle/>
        <a:p>
          <a:endParaRPr lang="nb-NO"/>
        </a:p>
      </dgm:t>
    </dgm:pt>
    <dgm:pt modelId="{62AB751C-5CA9-49E4-8292-68B801D6E81D}" type="pres">
      <dgm:prSet presAssocID="{9732BE3D-6A54-44AE-976F-62FF31E46145}" presName="hierRoot2" presStyleCnt="0">
        <dgm:presLayoutVars>
          <dgm:hierBranch val="init"/>
        </dgm:presLayoutVars>
      </dgm:prSet>
      <dgm:spPr/>
    </dgm:pt>
    <dgm:pt modelId="{977B1F6D-FF67-4379-9609-05A0B5B680A3}" type="pres">
      <dgm:prSet presAssocID="{9732BE3D-6A54-44AE-976F-62FF31E46145}" presName="rootComposite" presStyleCnt="0"/>
      <dgm:spPr/>
    </dgm:pt>
    <dgm:pt modelId="{EB814B8D-0E13-41AF-86AE-AB2B76D2BF6E}" type="pres">
      <dgm:prSet presAssocID="{9732BE3D-6A54-44AE-976F-62FF31E46145}" presName="rootText" presStyleLbl="node4" presStyleIdx="17" presStyleCnt="24" custScaleX="149331" custLinFactX="100000" custLinFactNeighborX="184008" custLinFactNeighborY="-1841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9815207-6970-460F-ABEB-F18BEDBD5866}" type="pres">
      <dgm:prSet presAssocID="{9732BE3D-6A54-44AE-976F-62FF31E46145}" presName="rootConnector" presStyleLbl="node4" presStyleIdx="17" presStyleCnt="24"/>
      <dgm:spPr/>
      <dgm:t>
        <a:bodyPr/>
        <a:lstStyle/>
        <a:p>
          <a:endParaRPr lang="nb-NO"/>
        </a:p>
      </dgm:t>
    </dgm:pt>
    <dgm:pt modelId="{5EDED40A-E0EE-4563-8B46-A3F3F11B9CFF}" type="pres">
      <dgm:prSet presAssocID="{9732BE3D-6A54-44AE-976F-62FF31E46145}" presName="hierChild4" presStyleCnt="0"/>
      <dgm:spPr/>
    </dgm:pt>
    <dgm:pt modelId="{9D205A22-7989-4E2B-8A07-6625FB1005E3}" type="pres">
      <dgm:prSet presAssocID="{9732BE3D-6A54-44AE-976F-62FF31E46145}" presName="hierChild5" presStyleCnt="0"/>
      <dgm:spPr/>
    </dgm:pt>
    <dgm:pt modelId="{8F527E4B-7A99-4BEC-9E78-645367CC989C}" type="pres">
      <dgm:prSet presAssocID="{D41EAEF8-18E7-4AF4-8536-478D04AC2CAA}" presName="Name37" presStyleLbl="parChTrans1D4" presStyleIdx="18" presStyleCnt="24"/>
      <dgm:spPr/>
      <dgm:t>
        <a:bodyPr/>
        <a:lstStyle/>
        <a:p>
          <a:endParaRPr lang="nb-NO"/>
        </a:p>
      </dgm:t>
    </dgm:pt>
    <dgm:pt modelId="{5F157645-DEE6-47D9-B2A9-97511DDC1791}" type="pres">
      <dgm:prSet presAssocID="{6D9710CE-7797-4E14-8014-FB0E1C3555A0}" presName="hierRoot2" presStyleCnt="0">
        <dgm:presLayoutVars>
          <dgm:hierBranch val="init"/>
        </dgm:presLayoutVars>
      </dgm:prSet>
      <dgm:spPr/>
    </dgm:pt>
    <dgm:pt modelId="{F3D68E71-6BD7-4DC1-81C0-5BC30876AAF5}" type="pres">
      <dgm:prSet presAssocID="{6D9710CE-7797-4E14-8014-FB0E1C3555A0}" presName="rootComposite" presStyleCnt="0"/>
      <dgm:spPr/>
    </dgm:pt>
    <dgm:pt modelId="{BC1796D2-3782-478A-805B-AA89F46B60B7}" type="pres">
      <dgm:prSet presAssocID="{6D9710CE-7797-4E14-8014-FB0E1C3555A0}" presName="rootText" presStyleLbl="node4" presStyleIdx="18" presStyleCnt="24" custScaleX="168294" custLinFactX="100000" custLinFactNeighborX="18562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8AB7544-C16E-4A24-BA42-16B0DB4B3957}" type="pres">
      <dgm:prSet presAssocID="{6D9710CE-7797-4E14-8014-FB0E1C3555A0}" presName="rootConnector" presStyleLbl="node4" presStyleIdx="18" presStyleCnt="24"/>
      <dgm:spPr/>
      <dgm:t>
        <a:bodyPr/>
        <a:lstStyle/>
        <a:p>
          <a:endParaRPr lang="nb-NO"/>
        </a:p>
      </dgm:t>
    </dgm:pt>
    <dgm:pt modelId="{7B98D8CD-0CFE-4E72-97BC-08B28A60D64C}" type="pres">
      <dgm:prSet presAssocID="{6D9710CE-7797-4E14-8014-FB0E1C3555A0}" presName="hierChild4" presStyleCnt="0"/>
      <dgm:spPr/>
    </dgm:pt>
    <dgm:pt modelId="{E9BB7B70-E199-4513-A061-157F173F144E}" type="pres">
      <dgm:prSet presAssocID="{6D9710CE-7797-4E14-8014-FB0E1C3555A0}" presName="hierChild5" presStyleCnt="0"/>
      <dgm:spPr/>
    </dgm:pt>
    <dgm:pt modelId="{50AC0658-2CC7-40D1-8CD0-38AFB5595DF6}" type="pres">
      <dgm:prSet presAssocID="{0C5B986F-A303-4348-8494-655ECF66EB98}" presName="hierChild5" presStyleCnt="0"/>
      <dgm:spPr/>
    </dgm:pt>
    <dgm:pt modelId="{7B143622-EC7B-437F-AD85-0A193FABE619}" type="pres">
      <dgm:prSet presAssocID="{ECFF4D7A-6F24-4A67-B087-1EA251B2F6BC}" presName="Name37" presStyleLbl="parChTrans1D3" presStyleIdx="4" presStyleCnt="8"/>
      <dgm:spPr/>
      <dgm:t>
        <a:bodyPr/>
        <a:lstStyle/>
        <a:p>
          <a:endParaRPr lang="nb-NO"/>
        </a:p>
      </dgm:t>
    </dgm:pt>
    <dgm:pt modelId="{A3E2A4DB-DAFF-419E-8512-DD7C899D6641}" type="pres">
      <dgm:prSet presAssocID="{7BAB2A19-F135-49F8-BC4C-03FEF47D5A44}" presName="hierRoot2" presStyleCnt="0">
        <dgm:presLayoutVars>
          <dgm:hierBranch val="init"/>
        </dgm:presLayoutVars>
      </dgm:prSet>
      <dgm:spPr/>
    </dgm:pt>
    <dgm:pt modelId="{47838D72-9C73-4E73-A459-9C867950888E}" type="pres">
      <dgm:prSet presAssocID="{7BAB2A19-F135-49F8-BC4C-03FEF47D5A44}" presName="rootComposite" presStyleCnt="0"/>
      <dgm:spPr/>
    </dgm:pt>
    <dgm:pt modelId="{D142E9ED-0D08-4B0E-94F3-8302AEB6F318}" type="pres">
      <dgm:prSet presAssocID="{7BAB2A19-F135-49F8-BC4C-03FEF47D5A44}" presName="rootText" presStyleLbl="node3" presStyleIdx="4" presStyleCnt="6" custScaleX="204319" custScaleY="171406" custLinFactX="113067" custLinFactNeighborX="200000" custLinFactNeighborY="-5074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1F3949B-15C0-466B-9CBC-ABFBC3B08714}" type="pres">
      <dgm:prSet presAssocID="{7BAB2A19-F135-49F8-BC4C-03FEF47D5A44}" presName="rootConnector" presStyleLbl="node3" presStyleIdx="4" presStyleCnt="6"/>
      <dgm:spPr/>
      <dgm:t>
        <a:bodyPr/>
        <a:lstStyle/>
        <a:p>
          <a:endParaRPr lang="nb-NO"/>
        </a:p>
      </dgm:t>
    </dgm:pt>
    <dgm:pt modelId="{2E2FD8A1-1FBB-47FE-A386-0BE9F3595D8D}" type="pres">
      <dgm:prSet presAssocID="{7BAB2A19-F135-49F8-BC4C-03FEF47D5A44}" presName="hierChild4" presStyleCnt="0"/>
      <dgm:spPr/>
    </dgm:pt>
    <dgm:pt modelId="{26FC3C59-A7B7-4327-8DDA-A62818651E92}" type="pres">
      <dgm:prSet presAssocID="{24C40738-84E1-4869-87DE-5EB700BAEE2B}" presName="Name37" presStyleLbl="parChTrans1D4" presStyleIdx="19" presStyleCnt="24"/>
      <dgm:spPr/>
      <dgm:t>
        <a:bodyPr/>
        <a:lstStyle/>
        <a:p>
          <a:endParaRPr lang="nb-NO"/>
        </a:p>
      </dgm:t>
    </dgm:pt>
    <dgm:pt modelId="{2B500467-AF45-400E-BB01-993231FF4632}" type="pres">
      <dgm:prSet presAssocID="{1620B7D9-7253-425B-8AB2-44EC42181C56}" presName="hierRoot2" presStyleCnt="0">
        <dgm:presLayoutVars>
          <dgm:hierBranch val="init"/>
        </dgm:presLayoutVars>
      </dgm:prSet>
      <dgm:spPr/>
    </dgm:pt>
    <dgm:pt modelId="{7E0E500E-7768-4CEA-AD76-5DACD34505D6}" type="pres">
      <dgm:prSet presAssocID="{1620B7D9-7253-425B-8AB2-44EC42181C56}" presName="rootComposite" presStyleCnt="0"/>
      <dgm:spPr/>
    </dgm:pt>
    <dgm:pt modelId="{AF2AC932-41AF-4B4F-8DE4-4C9E2827F2CB}" type="pres">
      <dgm:prSet presAssocID="{1620B7D9-7253-425B-8AB2-44EC42181C56}" presName="rootText" presStyleLbl="node4" presStyleIdx="19" presStyleCnt="24" custScaleX="170591" custScaleY="89929" custLinFactX="102812" custLinFactNeighborX="200000" custLinFactNeighborY="-2436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E84458F-0999-411B-91E0-94A03293B6AB}" type="pres">
      <dgm:prSet presAssocID="{1620B7D9-7253-425B-8AB2-44EC42181C56}" presName="rootConnector" presStyleLbl="node4" presStyleIdx="19" presStyleCnt="24"/>
      <dgm:spPr/>
      <dgm:t>
        <a:bodyPr/>
        <a:lstStyle/>
        <a:p>
          <a:endParaRPr lang="nb-NO"/>
        </a:p>
      </dgm:t>
    </dgm:pt>
    <dgm:pt modelId="{75E0298C-9C47-405D-935B-6A7138CA4C8D}" type="pres">
      <dgm:prSet presAssocID="{1620B7D9-7253-425B-8AB2-44EC42181C56}" presName="hierChild4" presStyleCnt="0"/>
      <dgm:spPr/>
    </dgm:pt>
    <dgm:pt modelId="{6FF1B11D-44F9-4D9D-942E-5E0E56236D1E}" type="pres">
      <dgm:prSet presAssocID="{1620B7D9-7253-425B-8AB2-44EC42181C56}" presName="hierChild5" presStyleCnt="0"/>
      <dgm:spPr/>
    </dgm:pt>
    <dgm:pt modelId="{AA4FBD50-C07C-4C95-8A40-0A39A4FC6701}" type="pres">
      <dgm:prSet presAssocID="{994E0635-DFBC-494D-A178-7160818DF77D}" presName="Name37" presStyleLbl="parChTrans1D4" presStyleIdx="20" presStyleCnt="24"/>
      <dgm:spPr/>
      <dgm:t>
        <a:bodyPr/>
        <a:lstStyle/>
        <a:p>
          <a:endParaRPr lang="nb-NO"/>
        </a:p>
      </dgm:t>
    </dgm:pt>
    <dgm:pt modelId="{69A97452-4C52-407C-AE82-338F395A3ACA}" type="pres">
      <dgm:prSet presAssocID="{2360E154-787E-4961-8457-943199AFA145}" presName="hierRoot2" presStyleCnt="0">
        <dgm:presLayoutVars>
          <dgm:hierBranch val="init"/>
        </dgm:presLayoutVars>
      </dgm:prSet>
      <dgm:spPr/>
    </dgm:pt>
    <dgm:pt modelId="{DB8E1E76-BEA1-46A3-8406-19E2CB0E72A7}" type="pres">
      <dgm:prSet presAssocID="{2360E154-787E-4961-8457-943199AFA145}" presName="rootComposite" presStyleCnt="0"/>
      <dgm:spPr/>
    </dgm:pt>
    <dgm:pt modelId="{B42FE86D-4A8E-4DEC-872F-4D75B217858D}" type="pres">
      <dgm:prSet presAssocID="{2360E154-787E-4961-8457-943199AFA145}" presName="rootText" presStyleLbl="node4" presStyleIdx="20" presStyleCnt="24" custScaleX="147562" custScaleY="89929" custLinFactX="101543" custLinFactNeighborX="200000" custLinFactNeighborY="-2436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D25C2F3-487E-4DB4-AFD3-1204197E8E4E}" type="pres">
      <dgm:prSet presAssocID="{2360E154-787E-4961-8457-943199AFA145}" presName="rootConnector" presStyleLbl="node4" presStyleIdx="20" presStyleCnt="24"/>
      <dgm:spPr/>
      <dgm:t>
        <a:bodyPr/>
        <a:lstStyle/>
        <a:p>
          <a:endParaRPr lang="nb-NO"/>
        </a:p>
      </dgm:t>
    </dgm:pt>
    <dgm:pt modelId="{203EE9F2-99ED-4D01-8335-32646DB19602}" type="pres">
      <dgm:prSet presAssocID="{2360E154-787E-4961-8457-943199AFA145}" presName="hierChild4" presStyleCnt="0"/>
      <dgm:spPr/>
    </dgm:pt>
    <dgm:pt modelId="{371256D8-407F-405E-B5FD-74939D77286C}" type="pres">
      <dgm:prSet presAssocID="{2360E154-787E-4961-8457-943199AFA145}" presName="hierChild5" presStyleCnt="0"/>
      <dgm:spPr/>
    </dgm:pt>
    <dgm:pt modelId="{683FD929-E9E7-43BD-A083-CE2314411109}" type="pres">
      <dgm:prSet presAssocID="{34A927AB-AC47-4253-8CBA-AA22201D9F7C}" presName="Name37" presStyleLbl="parChTrans1D4" presStyleIdx="21" presStyleCnt="24"/>
      <dgm:spPr/>
      <dgm:t>
        <a:bodyPr/>
        <a:lstStyle/>
        <a:p>
          <a:endParaRPr lang="nb-NO"/>
        </a:p>
      </dgm:t>
    </dgm:pt>
    <dgm:pt modelId="{445FD25E-A529-4092-A160-2772414C69AB}" type="pres">
      <dgm:prSet presAssocID="{9DBB07C3-A6BC-4245-82A2-5F670BDEB3E8}" presName="hierRoot2" presStyleCnt="0">
        <dgm:presLayoutVars>
          <dgm:hierBranch val="init"/>
        </dgm:presLayoutVars>
      </dgm:prSet>
      <dgm:spPr/>
    </dgm:pt>
    <dgm:pt modelId="{80AC5211-AEBE-414B-9A4F-AB60423C0DE9}" type="pres">
      <dgm:prSet presAssocID="{9DBB07C3-A6BC-4245-82A2-5F670BDEB3E8}" presName="rootComposite" presStyleCnt="0"/>
      <dgm:spPr/>
    </dgm:pt>
    <dgm:pt modelId="{0CAE62AE-4AC5-43CA-8644-B508105D23A1}" type="pres">
      <dgm:prSet presAssocID="{9DBB07C3-A6BC-4245-82A2-5F670BDEB3E8}" presName="rootText" presStyleLbl="node4" presStyleIdx="21" presStyleCnt="24" custScaleX="147562" custScaleY="89929" custLinFactX="104082" custLinFactNeighborX="200000" custLinFactNeighborY="-2436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3453E52-BE39-4F6F-949C-AB7246A47F11}" type="pres">
      <dgm:prSet presAssocID="{9DBB07C3-A6BC-4245-82A2-5F670BDEB3E8}" presName="rootConnector" presStyleLbl="node4" presStyleIdx="21" presStyleCnt="24"/>
      <dgm:spPr/>
      <dgm:t>
        <a:bodyPr/>
        <a:lstStyle/>
        <a:p>
          <a:endParaRPr lang="nb-NO"/>
        </a:p>
      </dgm:t>
    </dgm:pt>
    <dgm:pt modelId="{9B643763-880B-440A-A0F8-119A5BBA4E36}" type="pres">
      <dgm:prSet presAssocID="{9DBB07C3-A6BC-4245-82A2-5F670BDEB3E8}" presName="hierChild4" presStyleCnt="0"/>
      <dgm:spPr/>
    </dgm:pt>
    <dgm:pt modelId="{5F9B50D8-4B08-4DAA-83E0-4F1B8F394A28}" type="pres">
      <dgm:prSet presAssocID="{9DBB07C3-A6BC-4245-82A2-5F670BDEB3E8}" presName="hierChild5" presStyleCnt="0"/>
      <dgm:spPr/>
    </dgm:pt>
    <dgm:pt modelId="{7AE2237D-664A-46FA-A828-AE28B7F71C01}" type="pres">
      <dgm:prSet presAssocID="{76143893-81A4-41C8-953F-5951D10D7F81}" presName="Name37" presStyleLbl="parChTrans1D4" presStyleIdx="22" presStyleCnt="24"/>
      <dgm:spPr/>
      <dgm:t>
        <a:bodyPr/>
        <a:lstStyle/>
        <a:p>
          <a:endParaRPr lang="nb-NO"/>
        </a:p>
      </dgm:t>
    </dgm:pt>
    <dgm:pt modelId="{CD744A01-30A2-4BF4-9893-F6CE14AA26DF}" type="pres">
      <dgm:prSet presAssocID="{92BA0484-D96C-4389-8517-6DE5BF6B1BDE}" presName="hierRoot2" presStyleCnt="0">
        <dgm:presLayoutVars>
          <dgm:hierBranch val="init"/>
        </dgm:presLayoutVars>
      </dgm:prSet>
      <dgm:spPr/>
    </dgm:pt>
    <dgm:pt modelId="{7C6585C7-CB4C-449F-9182-4B1522618C05}" type="pres">
      <dgm:prSet presAssocID="{92BA0484-D96C-4389-8517-6DE5BF6B1BDE}" presName="rootComposite" presStyleCnt="0"/>
      <dgm:spPr/>
    </dgm:pt>
    <dgm:pt modelId="{EC2FCFF3-A9EF-43AC-AAFC-4C3DDF710CD4}" type="pres">
      <dgm:prSet presAssocID="{92BA0484-D96C-4389-8517-6DE5BF6B1BDE}" presName="rootText" presStyleLbl="node4" presStyleIdx="22" presStyleCnt="24" custScaleX="181928" custScaleY="89929" custLinFactX="106619" custLinFactNeighborX="200000" custLinFactNeighborY="-2436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F70D52D-8729-4E34-88EF-17A9A7B6251D}" type="pres">
      <dgm:prSet presAssocID="{92BA0484-D96C-4389-8517-6DE5BF6B1BDE}" presName="rootConnector" presStyleLbl="node4" presStyleIdx="22" presStyleCnt="24"/>
      <dgm:spPr/>
      <dgm:t>
        <a:bodyPr/>
        <a:lstStyle/>
        <a:p>
          <a:endParaRPr lang="nb-NO"/>
        </a:p>
      </dgm:t>
    </dgm:pt>
    <dgm:pt modelId="{5B7EA910-C780-44E9-938E-F4A0A42F5EA3}" type="pres">
      <dgm:prSet presAssocID="{92BA0484-D96C-4389-8517-6DE5BF6B1BDE}" presName="hierChild4" presStyleCnt="0"/>
      <dgm:spPr/>
    </dgm:pt>
    <dgm:pt modelId="{BA851563-9E51-488F-8A78-62CD745E7CF2}" type="pres">
      <dgm:prSet presAssocID="{92BA0484-D96C-4389-8517-6DE5BF6B1BDE}" presName="hierChild5" presStyleCnt="0"/>
      <dgm:spPr/>
    </dgm:pt>
    <dgm:pt modelId="{2F56A8AB-849A-4F4D-904E-2FBB336B2C04}" type="pres">
      <dgm:prSet presAssocID="{F9E06931-F8FB-472B-B751-073E93744E66}" presName="Name37" presStyleLbl="parChTrans1D4" presStyleIdx="23" presStyleCnt="24"/>
      <dgm:spPr/>
      <dgm:t>
        <a:bodyPr/>
        <a:lstStyle/>
        <a:p>
          <a:endParaRPr lang="nb-NO"/>
        </a:p>
      </dgm:t>
    </dgm:pt>
    <dgm:pt modelId="{3C5E7C32-A343-4F1C-928D-0351660D8F92}" type="pres">
      <dgm:prSet presAssocID="{ACE25714-A15F-4D01-A3B3-E41B4E4EACA2}" presName="hierRoot2" presStyleCnt="0">
        <dgm:presLayoutVars>
          <dgm:hierBranch val="init"/>
        </dgm:presLayoutVars>
      </dgm:prSet>
      <dgm:spPr/>
    </dgm:pt>
    <dgm:pt modelId="{922AF3F0-4805-4BEC-8583-63071FBE8251}" type="pres">
      <dgm:prSet presAssocID="{ACE25714-A15F-4D01-A3B3-E41B4E4EACA2}" presName="rootComposite" presStyleCnt="0"/>
      <dgm:spPr/>
    </dgm:pt>
    <dgm:pt modelId="{F0044482-5E84-4B61-BBDC-DB510815519B}" type="pres">
      <dgm:prSet presAssocID="{ACE25714-A15F-4D01-A3B3-E41B4E4EACA2}" presName="rootText" presStyleLbl="node4" presStyleIdx="23" presStyleCnt="24" custScaleX="155843" custLinFactX="108401" custLinFactNeighborX="200000" custLinFactNeighborY="-3553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DE8AAFD-3C3F-430C-9B0A-56249461E8C6}" type="pres">
      <dgm:prSet presAssocID="{ACE25714-A15F-4D01-A3B3-E41B4E4EACA2}" presName="rootConnector" presStyleLbl="node4" presStyleIdx="23" presStyleCnt="24"/>
      <dgm:spPr/>
      <dgm:t>
        <a:bodyPr/>
        <a:lstStyle/>
        <a:p>
          <a:endParaRPr lang="nb-NO"/>
        </a:p>
      </dgm:t>
    </dgm:pt>
    <dgm:pt modelId="{D908504C-7989-45A7-8DB7-8E952FEC3ED6}" type="pres">
      <dgm:prSet presAssocID="{ACE25714-A15F-4D01-A3B3-E41B4E4EACA2}" presName="hierChild4" presStyleCnt="0"/>
      <dgm:spPr/>
    </dgm:pt>
    <dgm:pt modelId="{1EF53069-8F62-42E5-95B7-3EE53A4835ED}" type="pres">
      <dgm:prSet presAssocID="{ACE25714-A15F-4D01-A3B3-E41B4E4EACA2}" presName="hierChild5" presStyleCnt="0"/>
      <dgm:spPr/>
    </dgm:pt>
    <dgm:pt modelId="{3B042A20-310B-4F40-B9D6-42401D350DE2}" type="pres">
      <dgm:prSet presAssocID="{7BAB2A19-F135-49F8-BC4C-03FEF47D5A44}" presName="hierChild5" presStyleCnt="0"/>
      <dgm:spPr/>
    </dgm:pt>
    <dgm:pt modelId="{BCCF01C7-E30D-48BE-9FE5-CFE04D6373FC}" type="pres">
      <dgm:prSet presAssocID="{6EBA38B7-CD37-4DFA-8F1B-9E10AE196E44}" presName="Name37" presStyleLbl="parChTrans1D3" presStyleIdx="5" presStyleCnt="8"/>
      <dgm:spPr/>
      <dgm:t>
        <a:bodyPr/>
        <a:lstStyle/>
        <a:p>
          <a:endParaRPr lang="nb-NO"/>
        </a:p>
      </dgm:t>
    </dgm:pt>
    <dgm:pt modelId="{FB4E3084-253F-416A-BE51-C36FDE1318F4}" type="pres">
      <dgm:prSet presAssocID="{EA5DBADA-F8D2-4216-82B2-7DDA545EC91E}" presName="hierRoot2" presStyleCnt="0">
        <dgm:presLayoutVars>
          <dgm:hierBranch val="init"/>
        </dgm:presLayoutVars>
      </dgm:prSet>
      <dgm:spPr/>
    </dgm:pt>
    <dgm:pt modelId="{4607A5F8-7652-4E8C-9B2D-8346BD5C9F64}" type="pres">
      <dgm:prSet presAssocID="{EA5DBADA-F8D2-4216-82B2-7DDA545EC91E}" presName="rootComposite" presStyleCnt="0"/>
      <dgm:spPr/>
    </dgm:pt>
    <dgm:pt modelId="{EE2254A4-3073-4922-B2F7-C1C76264678B}" type="pres">
      <dgm:prSet presAssocID="{EA5DBADA-F8D2-4216-82B2-7DDA545EC91E}" presName="rootText" presStyleLbl="node3" presStyleIdx="5" presStyleCnt="6" custFlipHor="0" custScaleX="192399" custScaleY="105077" custLinFactX="-400000" custLinFactY="-100000" custLinFactNeighborX="-423675" custLinFactNeighborY="-15636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3AB1226-A125-4373-B571-A297A18A0191}" type="pres">
      <dgm:prSet presAssocID="{EA5DBADA-F8D2-4216-82B2-7DDA545EC91E}" presName="rootConnector" presStyleLbl="node3" presStyleIdx="5" presStyleCnt="6"/>
      <dgm:spPr/>
      <dgm:t>
        <a:bodyPr/>
        <a:lstStyle/>
        <a:p>
          <a:endParaRPr lang="nb-NO"/>
        </a:p>
      </dgm:t>
    </dgm:pt>
    <dgm:pt modelId="{32FD4C44-A95E-42FF-9F3F-439FB10CCF91}" type="pres">
      <dgm:prSet presAssocID="{EA5DBADA-F8D2-4216-82B2-7DDA545EC91E}" presName="hierChild4" presStyleCnt="0"/>
      <dgm:spPr/>
    </dgm:pt>
    <dgm:pt modelId="{DD3F9977-2901-4CC4-8B03-0D00C59BFCAD}" type="pres">
      <dgm:prSet presAssocID="{EA5DBADA-F8D2-4216-82B2-7DDA545EC91E}" presName="hierChild5" presStyleCnt="0"/>
      <dgm:spPr/>
    </dgm:pt>
    <dgm:pt modelId="{7B21AE87-0E6C-4C75-8740-CAB8F79E0098}" type="pres">
      <dgm:prSet presAssocID="{90BE8416-4593-47E2-84A8-B1B2B0AF29A8}" presName="hierChild5" presStyleCnt="0"/>
      <dgm:spPr/>
    </dgm:pt>
    <dgm:pt modelId="{901C4A7C-A36B-468A-8037-4B3F2C55EBAD}" type="pres">
      <dgm:prSet presAssocID="{291591AB-AC75-48C1-B545-6AF1529ADF87}" presName="Name111" presStyleLbl="parChTrans1D3" presStyleIdx="6" presStyleCnt="8"/>
      <dgm:spPr/>
      <dgm:t>
        <a:bodyPr/>
        <a:lstStyle/>
        <a:p>
          <a:endParaRPr lang="nb-NO"/>
        </a:p>
      </dgm:t>
    </dgm:pt>
    <dgm:pt modelId="{77FBF083-9FEF-4527-A7B4-9EEFC2BA52F8}" type="pres">
      <dgm:prSet presAssocID="{31DE7A64-BBB2-450D-BA09-5B3E62507AAB}" presName="hierRoot3" presStyleCnt="0">
        <dgm:presLayoutVars>
          <dgm:hierBranch val="init"/>
        </dgm:presLayoutVars>
      </dgm:prSet>
      <dgm:spPr/>
    </dgm:pt>
    <dgm:pt modelId="{D0087715-CFB4-4B1E-94A0-8CD162A26862}" type="pres">
      <dgm:prSet presAssocID="{31DE7A64-BBB2-450D-BA09-5B3E62507AAB}" presName="rootComposite3" presStyleCnt="0"/>
      <dgm:spPr/>
    </dgm:pt>
    <dgm:pt modelId="{2A8D703A-9836-4939-ABFE-E8BD150BFBD9}" type="pres">
      <dgm:prSet presAssocID="{31DE7A64-BBB2-450D-BA09-5B3E62507AAB}" presName="rootText3" presStyleLbl="asst2" presStyleIdx="0" presStyleCnt="2" custScaleX="190995" custScaleY="160929" custLinFactX="-100000" custLinFactY="-200000" custLinFactNeighborX="-120167" custLinFactNeighborY="-25472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948570D-BC81-46F4-93A6-FC9825728CAD}" type="pres">
      <dgm:prSet presAssocID="{31DE7A64-BBB2-450D-BA09-5B3E62507AAB}" presName="rootConnector3" presStyleLbl="asst2" presStyleIdx="0" presStyleCnt="2"/>
      <dgm:spPr/>
      <dgm:t>
        <a:bodyPr/>
        <a:lstStyle/>
        <a:p>
          <a:endParaRPr lang="nb-NO"/>
        </a:p>
      </dgm:t>
    </dgm:pt>
    <dgm:pt modelId="{A5BEB8E1-7661-4D6A-9DC6-54CEC7A8A136}" type="pres">
      <dgm:prSet presAssocID="{31DE7A64-BBB2-450D-BA09-5B3E62507AAB}" presName="hierChild6" presStyleCnt="0"/>
      <dgm:spPr/>
    </dgm:pt>
    <dgm:pt modelId="{94DD250D-A230-48DC-AC09-E9A65189156E}" type="pres">
      <dgm:prSet presAssocID="{31DE7A64-BBB2-450D-BA09-5B3E62507AAB}" presName="hierChild7" presStyleCnt="0"/>
      <dgm:spPr/>
    </dgm:pt>
    <dgm:pt modelId="{9C478F96-D330-46C5-9422-145748558285}" type="pres">
      <dgm:prSet presAssocID="{F9BDF79D-A80A-417F-8AEF-111E9B65FCB0}" presName="Name111" presStyleLbl="parChTrans1D3" presStyleIdx="7" presStyleCnt="8"/>
      <dgm:spPr/>
      <dgm:t>
        <a:bodyPr/>
        <a:lstStyle/>
        <a:p>
          <a:endParaRPr lang="nb-NO"/>
        </a:p>
      </dgm:t>
    </dgm:pt>
    <dgm:pt modelId="{B1FABDA1-909D-441A-9D83-64CE48771A1A}" type="pres">
      <dgm:prSet presAssocID="{FCA24F49-A694-4AC0-B6D3-03B707B39A05}" presName="hierRoot3" presStyleCnt="0">
        <dgm:presLayoutVars>
          <dgm:hierBranch val="init"/>
        </dgm:presLayoutVars>
      </dgm:prSet>
      <dgm:spPr/>
    </dgm:pt>
    <dgm:pt modelId="{CBD85823-288E-43AF-9A0D-E648300EDCA9}" type="pres">
      <dgm:prSet presAssocID="{FCA24F49-A694-4AC0-B6D3-03B707B39A05}" presName="rootComposite3" presStyleCnt="0"/>
      <dgm:spPr/>
    </dgm:pt>
    <dgm:pt modelId="{FB034D55-5B28-4299-ABAC-E146AC3AD8F1}" type="pres">
      <dgm:prSet presAssocID="{FCA24F49-A694-4AC0-B6D3-03B707B39A05}" presName="rootText3" presStyleLbl="asst2" presStyleIdx="1" presStyleCnt="2" custScaleX="216116" custScaleY="248996" custLinFactX="32060" custLinFactNeighborX="100000" custLinFactNeighborY="-6682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BF722DA-32B4-4AB2-91F9-C276599A2B67}" type="pres">
      <dgm:prSet presAssocID="{FCA24F49-A694-4AC0-B6D3-03B707B39A05}" presName="rootConnector3" presStyleLbl="asst2" presStyleIdx="1" presStyleCnt="2"/>
      <dgm:spPr/>
      <dgm:t>
        <a:bodyPr/>
        <a:lstStyle/>
        <a:p>
          <a:endParaRPr lang="nb-NO"/>
        </a:p>
      </dgm:t>
    </dgm:pt>
    <dgm:pt modelId="{739A24F9-F6BE-427E-BFCC-A81A48F1958A}" type="pres">
      <dgm:prSet presAssocID="{FCA24F49-A694-4AC0-B6D3-03B707B39A05}" presName="hierChild6" presStyleCnt="0"/>
      <dgm:spPr/>
    </dgm:pt>
    <dgm:pt modelId="{C0DE68C4-010D-4397-B099-591EA4A1B9C0}" type="pres">
      <dgm:prSet presAssocID="{FCA24F49-A694-4AC0-B6D3-03B707B39A05}" presName="hierChild7" presStyleCnt="0"/>
      <dgm:spPr/>
    </dgm:pt>
    <dgm:pt modelId="{3DB1702D-9518-46A2-AD97-77171938373F}" type="pres">
      <dgm:prSet presAssocID="{190DAD51-7EC2-49E5-8140-C4566AB40013}" presName="hierChild3" presStyleCnt="0"/>
      <dgm:spPr/>
    </dgm:pt>
    <dgm:pt modelId="{5609E322-C04F-4019-814E-9926B77A1CED}" type="pres">
      <dgm:prSet presAssocID="{53C0407C-EB7E-47CA-9323-3609890A1119}" presName="Name111" presStyleLbl="parChTrans1D2" presStyleIdx="1" presStyleCnt="3"/>
      <dgm:spPr/>
      <dgm:t>
        <a:bodyPr/>
        <a:lstStyle/>
        <a:p>
          <a:endParaRPr lang="nb-NO"/>
        </a:p>
      </dgm:t>
    </dgm:pt>
    <dgm:pt modelId="{D2CA95D4-6C75-4B80-B2AB-D31ED653CCF2}" type="pres">
      <dgm:prSet presAssocID="{1007284B-E3E0-4813-AD1A-09BFAE49AE4C}" presName="hierRoot3" presStyleCnt="0">
        <dgm:presLayoutVars>
          <dgm:hierBranch val="init"/>
        </dgm:presLayoutVars>
      </dgm:prSet>
      <dgm:spPr/>
    </dgm:pt>
    <dgm:pt modelId="{17F9B03F-3E3A-4D70-847F-148DFC1786F9}" type="pres">
      <dgm:prSet presAssocID="{1007284B-E3E0-4813-AD1A-09BFAE49AE4C}" presName="rootComposite3" presStyleCnt="0"/>
      <dgm:spPr/>
    </dgm:pt>
    <dgm:pt modelId="{F2CC58B9-EFFD-40E1-8864-FF923EE8A516}" type="pres">
      <dgm:prSet presAssocID="{1007284B-E3E0-4813-AD1A-09BFAE49AE4C}" presName="rootText3" presStyleLbl="asst1" presStyleIdx="0" presStyleCnt="2" custScaleX="186864" custScaleY="271499" custLinFactX="147179" custLinFactNeighborX="200000" custLinFactNeighborY="-868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5255A51-9672-42B9-8A67-1BBA1C3AB678}" type="pres">
      <dgm:prSet presAssocID="{1007284B-E3E0-4813-AD1A-09BFAE49AE4C}" presName="rootConnector3" presStyleLbl="asst1" presStyleIdx="0" presStyleCnt="2"/>
      <dgm:spPr/>
      <dgm:t>
        <a:bodyPr/>
        <a:lstStyle/>
        <a:p>
          <a:endParaRPr lang="nb-NO"/>
        </a:p>
      </dgm:t>
    </dgm:pt>
    <dgm:pt modelId="{D0842D30-34CB-4D98-9586-AC49FDC3B5E0}" type="pres">
      <dgm:prSet presAssocID="{1007284B-E3E0-4813-AD1A-09BFAE49AE4C}" presName="hierChild6" presStyleCnt="0"/>
      <dgm:spPr/>
    </dgm:pt>
    <dgm:pt modelId="{7B011D7E-C4E3-4746-85A1-C170780011EB}" type="pres">
      <dgm:prSet presAssocID="{1007284B-E3E0-4813-AD1A-09BFAE49AE4C}" presName="hierChild7" presStyleCnt="0"/>
      <dgm:spPr/>
    </dgm:pt>
    <dgm:pt modelId="{17C5B05B-0281-4135-9302-C9AF9ABD5EBC}" type="pres">
      <dgm:prSet presAssocID="{FDC67FF0-DF5E-4DE7-BBB7-868E32F494BD}" presName="Name111" presStyleLbl="parChTrans1D2" presStyleIdx="2" presStyleCnt="3"/>
      <dgm:spPr/>
      <dgm:t>
        <a:bodyPr/>
        <a:lstStyle/>
        <a:p>
          <a:endParaRPr lang="nb-NO"/>
        </a:p>
      </dgm:t>
    </dgm:pt>
    <dgm:pt modelId="{5689BBDA-0DE5-4EE5-B922-17BA1185B2A7}" type="pres">
      <dgm:prSet presAssocID="{23FAD40A-A30D-489D-8507-7DC490DFCF6C}" presName="hierRoot3" presStyleCnt="0">
        <dgm:presLayoutVars>
          <dgm:hierBranch val="init"/>
        </dgm:presLayoutVars>
      </dgm:prSet>
      <dgm:spPr/>
    </dgm:pt>
    <dgm:pt modelId="{FAF9D738-FCB8-45E9-831C-4E5EC384DBDF}" type="pres">
      <dgm:prSet presAssocID="{23FAD40A-A30D-489D-8507-7DC490DFCF6C}" presName="rootComposite3" presStyleCnt="0"/>
      <dgm:spPr/>
    </dgm:pt>
    <dgm:pt modelId="{9F6E8BCF-BF6B-4FFA-94E2-A9DD3892F525}" type="pres">
      <dgm:prSet presAssocID="{23FAD40A-A30D-489D-8507-7DC490DFCF6C}" presName="rootText3" presStyleLbl="asst1" presStyleIdx="1" presStyleCnt="2" custScaleX="322174" custScaleY="76036" custLinFactX="-200000" custLinFactY="153075" custLinFactNeighborX="-275802" custLinFactNeighborY="2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A3A8F3E-0B62-4557-9772-6CB8FCA6F814}" type="pres">
      <dgm:prSet presAssocID="{23FAD40A-A30D-489D-8507-7DC490DFCF6C}" presName="rootConnector3" presStyleLbl="asst1" presStyleIdx="1" presStyleCnt="2"/>
      <dgm:spPr/>
      <dgm:t>
        <a:bodyPr/>
        <a:lstStyle/>
        <a:p>
          <a:endParaRPr lang="nb-NO"/>
        </a:p>
      </dgm:t>
    </dgm:pt>
    <dgm:pt modelId="{06322410-56A2-4E80-9FF4-3D24F19B984E}" type="pres">
      <dgm:prSet presAssocID="{23FAD40A-A30D-489D-8507-7DC490DFCF6C}" presName="hierChild6" presStyleCnt="0"/>
      <dgm:spPr/>
    </dgm:pt>
    <dgm:pt modelId="{AE305629-0A46-4E75-84FA-0FFE9C4AA293}" type="pres">
      <dgm:prSet presAssocID="{23FAD40A-A30D-489D-8507-7DC490DFCF6C}" presName="hierChild7" presStyleCnt="0"/>
      <dgm:spPr/>
    </dgm:pt>
  </dgm:ptLst>
  <dgm:cxnLst>
    <dgm:cxn modelId="{2E50DE72-19A4-41DC-9427-D05C1261BC17}" type="presOf" srcId="{95A79B18-570A-4777-ADFE-A0356FE8D0B8}" destId="{9E4FB2D1-F22C-4546-85B2-9472822E1394}" srcOrd="0" destOrd="0" presId="urn:microsoft.com/office/officeart/2005/8/layout/orgChart1"/>
    <dgm:cxn modelId="{A5D81CF0-B68C-48A1-8E27-376A40736982}" srcId="{7BAB2A19-F135-49F8-BC4C-03FEF47D5A44}" destId="{9DBB07C3-A6BC-4245-82A2-5F670BDEB3E8}" srcOrd="2" destOrd="0" parTransId="{34A927AB-AC47-4253-8CBA-AA22201D9F7C}" sibTransId="{A8EB373E-A855-4920-A577-2F206FF2CA51}"/>
    <dgm:cxn modelId="{5BDF7B40-0CE8-4B5E-B8C6-AAB83D05E978}" type="presOf" srcId="{20B75BD0-2C32-4481-970F-41AE9B7DAA4B}" destId="{04F9CDF7-353D-4354-9111-DF7B773CB455}" srcOrd="1" destOrd="0" presId="urn:microsoft.com/office/officeart/2005/8/layout/orgChart1"/>
    <dgm:cxn modelId="{A1420A88-B10C-44E0-93E8-2B10D05E13E8}" srcId="{0C5B986F-A303-4348-8494-655ECF66EB98}" destId="{8697FED5-4320-427F-B38F-10940706AC70}" srcOrd="2" destOrd="0" parTransId="{AA99E52E-5085-4AD1-B864-E997D5A0A7E3}" sibTransId="{09DAE3E7-B27C-4812-9902-98F98A57B5F4}"/>
    <dgm:cxn modelId="{ED91104C-BA6A-4B75-A5EE-C9C785E5818D}" type="presOf" srcId="{7BA78E72-ED52-4B3D-8DEB-2519EE2357B1}" destId="{6A9E9B17-EA00-481A-B7AD-ED2022AFD7F8}" srcOrd="0" destOrd="0" presId="urn:microsoft.com/office/officeart/2005/8/layout/orgChart1"/>
    <dgm:cxn modelId="{66E47BE6-6B43-4FB4-8340-E21D077D8BFF}" type="presOf" srcId="{B64225BD-3CF3-4D18-B852-4A4A3CF86764}" destId="{44380155-800C-4416-AF2B-BF9D92A6B618}" srcOrd="0" destOrd="0" presId="urn:microsoft.com/office/officeart/2005/8/layout/orgChart1"/>
    <dgm:cxn modelId="{47DB58C6-76C5-4A3E-A513-B3DFE68A2956}" type="presOf" srcId="{F278491D-2E03-4630-8656-53A137B8CE37}" destId="{6B4C5FA7-69FA-4E3E-A637-8FA559B29AD9}" srcOrd="0" destOrd="0" presId="urn:microsoft.com/office/officeart/2005/8/layout/orgChart1"/>
    <dgm:cxn modelId="{18BAA3C7-A6DF-4070-882D-9483EEC24446}" type="presOf" srcId="{0B943A49-AA7C-484E-9409-E2C9042C05C9}" destId="{93111B99-90DA-418B-BBCB-3ED100ACE428}" srcOrd="0" destOrd="0" presId="urn:microsoft.com/office/officeart/2005/8/layout/orgChart1"/>
    <dgm:cxn modelId="{B9577975-DB95-4925-B9C2-589E1C23B7EA}" type="presOf" srcId="{31DE7A64-BBB2-450D-BA09-5B3E62507AAB}" destId="{2A8D703A-9836-4939-ABFE-E8BD150BFBD9}" srcOrd="0" destOrd="0" presId="urn:microsoft.com/office/officeart/2005/8/layout/orgChart1"/>
    <dgm:cxn modelId="{9C476CAD-DF9A-44AB-B06F-CDA6A3FCB64F}" type="presOf" srcId="{87B01627-A844-4453-BE9A-0CF7B149DF94}" destId="{08DF306A-582C-4515-96D2-2304EECBD541}" srcOrd="0" destOrd="0" presId="urn:microsoft.com/office/officeart/2005/8/layout/orgChart1"/>
    <dgm:cxn modelId="{88F00263-0AD6-4E58-A268-F732B55E9FAE}" srcId="{90BE8416-4593-47E2-84A8-B1B2B0AF29A8}" destId="{0B943A49-AA7C-484E-9409-E2C9042C05C9}" srcOrd="0" destOrd="0" parTransId="{101A266A-D83C-46CC-8F90-2E10484324DF}" sibTransId="{1724416E-181E-4253-8CEB-17DC4CA8C6EE}"/>
    <dgm:cxn modelId="{B905DB75-F326-4B11-94A9-57E9C1D7AC3B}" srcId="{90BE8416-4593-47E2-84A8-B1B2B0AF29A8}" destId="{0C5B986F-A303-4348-8494-655ECF66EB98}" srcOrd="3" destOrd="0" parTransId="{6C233A23-BCD7-4FF0-B562-FE3F9C9E4291}" sibTransId="{6AD5B0E6-BBB3-4C69-AAA7-DE16EDEA8485}"/>
    <dgm:cxn modelId="{EBA44CEB-7897-437F-893D-5D8BA36547A6}" type="presOf" srcId="{1007284B-E3E0-4813-AD1A-09BFAE49AE4C}" destId="{E5255A51-9672-42B9-8A67-1BBA1C3AB678}" srcOrd="1" destOrd="0" presId="urn:microsoft.com/office/officeart/2005/8/layout/orgChart1"/>
    <dgm:cxn modelId="{FB73ADB8-9119-4718-A688-F0D57651332F}" type="presOf" srcId="{D9ECA3F2-4F35-42E2-B6B4-D18FCCF1DC7F}" destId="{42839E21-78E8-49D5-95C8-75F29CD93591}" srcOrd="0" destOrd="0" presId="urn:microsoft.com/office/officeart/2005/8/layout/orgChart1"/>
    <dgm:cxn modelId="{00E47DDA-B12B-441C-958D-0A694B14A16A}" type="presOf" srcId="{9DA825FE-AE40-419D-8A9A-F8BAD0EE5814}" destId="{F7C4A7FF-CEF2-449B-9609-BDBFA0CB5DF3}" srcOrd="0" destOrd="0" presId="urn:microsoft.com/office/officeart/2005/8/layout/orgChart1"/>
    <dgm:cxn modelId="{4DAFA2B8-AEEE-4CF4-AE54-F21ECF7AB355}" type="presOf" srcId="{26C19144-2D34-4FBA-9D61-F9F97591F492}" destId="{A84CCD8A-99C7-4321-A863-76B4DABCBEFB}" srcOrd="0" destOrd="0" presId="urn:microsoft.com/office/officeart/2005/8/layout/orgChart1"/>
    <dgm:cxn modelId="{7799A0DE-471F-46D2-8F44-072E50C0B794}" type="presOf" srcId="{9DBB07C3-A6BC-4245-82A2-5F670BDEB3E8}" destId="{0CAE62AE-4AC5-43CA-8644-B508105D23A1}" srcOrd="0" destOrd="0" presId="urn:microsoft.com/office/officeart/2005/8/layout/orgChart1"/>
    <dgm:cxn modelId="{D25527DC-52A8-4173-A0D7-D361018407E4}" srcId="{0B943A49-AA7C-484E-9409-E2C9042C05C9}" destId="{702A8D5D-31D3-45C1-9F4F-F2511F7BE132}" srcOrd="2" destOrd="0" parTransId="{95A79B18-570A-4777-ADFE-A0356FE8D0B8}" sibTransId="{D81D4363-4FCB-4393-B430-859D68A433A8}"/>
    <dgm:cxn modelId="{F597E092-F325-4F94-A1F6-CDFBCE873BC0}" srcId="{84956119-DD0B-481A-AF3B-12811D94D5FD}" destId="{F278491D-2E03-4630-8656-53A137B8CE37}" srcOrd="4" destOrd="0" parTransId="{9DA825FE-AE40-419D-8A9A-F8BAD0EE5814}" sibTransId="{5B94A6C7-565A-43DC-8BED-AF0DCF358187}"/>
    <dgm:cxn modelId="{4002F2C2-CC32-45C2-BCEE-894FCFAE0293}" type="presOf" srcId="{3D5948AA-E0FF-41BA-AB2C-50A2EF4C6C38}" destId="{51D30465-3B8E-4B12-860D-E17DFFEC7755}" srcOrd="0" destOrd="0" presId="urn:microsoft.com/office/officeart/2005/8/layout/orgChart1"/>
    <dgm:cxn modelId="{95333CBD-6A0B-40EC-AFDE-F81BADAAC3D8}" type="presOf" srcId="{F2334BBF-AD1D-4D71-A19C-971F3D797073}" destId="{1917C824-7C08-4BF1-A66E-BD90FDE17DFE}" srcOrd="0" destOrd="0" presId="urn:microsoft.com/office/officeart/2005/8/layout/orgChart1"/>
    <dgm:cxn modelId="{FA0AFBDF-5150-47B1-AA1C-7BE72BD652D3}" srcId="{0B943A49-AA7C-484E-9409-E2C9042C05C9}" destId="{17BA9519-4829-466B-B6A1-51FDB6CB1BB5}" srcOrd="1" destOrd="0" parTransId="{2E242E5B-96DA-4880-9E13-450C20764CD5}" sibTransId="{B75ABE75-FC0C-4F8D-B7C0-59B582F03320}"/>
    <dgm:cxn modelId="{C739DA12-0066-45DA-A38B-851667A32D96}" type="presOf" srcId="{FDC67FF0-DF5E-4DE7-BBB7-868E32F494BD}" destId="{17C5B05B-0281-4135-9302-C9AF9ABD5EBC}" srcOrd="0" destOrd="0" presId="urn:microsoft.com/office/officeart/2005/8/layout/orgChart1"/>
    <dgm:cxn modelId="{B289267E-B695-451E-9D9D-2EB89A58ECFD}" type="presOf" srcId="{189A1593-CC43-476F-98A1-5117872351AD}" destId="{00455109-38A1-4F7C-910C-72B5CEEA3237}" srcOrd="1" destOrd="0" presId="urn:microsoft.com/office/officeart/2005/8/layout/orgChart1"/>
    <dgm:cxn modelId="{75349186-43EA-466E-899F-7F420E4FD58E}" type="presOf" srcId="{53C0407C-EB7E-47CA-9323-3609890A1119}" destId="{5609E322-C04F-4019-814E-9926B77A1CED}" srcOrd="0" destOrd="0" presId="urn:microsoft.com/office/officeart/2005/8/layout/orgChart1"/>
    <dgm:cxn modelId="{AAF8DDDF-6811-4921-BD4A-8623895201EC}" type="presOf" srcId="{ACE25714-A15F-4D01-A3B3-E41B4E4EACA2}" destId="{2DE8AAFD-3C3F-430C-9B0A-56249461E8C6}" srcOrd="1" destOrd="0" presId="urn:microsoft.com/office/officeart/2005/8/layout/orgChart1"/>
    <dgm:cxn modelId="{8EC43B0D-187A-4C36-8CD2-8E7961A0D2F7}" type="presOf" srcId="{189A1593-CC43-476F-98A1-5117872351AD}" destId="{B73EA4BA-F0A9-4F7D-A73E-59383782A24B}" srcOrd="0" destOrd="0" presId="urn:microsoft.com/office/officeart/2005/8/layout/orgChart1"/>
    <dgm:cxn modelId="{5DB42D2B-6E53-4391-BBAC-B03381778AD0}" srcId="{90BE8416-4593-47E2-84A8-B1B2B0AF29A8}" destId="{EA5DBADA-F8D2-4216-82B2-7DDA545EC91E}" srcOrd="7" destOrd="0" parTransId="{6EBA38B7-CD37-4DFA-8F1B-9E10AE196E44}" sibTransId="{3029A6C8-BC56-46E3-A316-908DC95D1073}"/>
    <dgm:cxn modelId="{183CA643-E7F5-4802-907C-7C598177E489}" type="presOf" srcId="{6C233A23-BCD7-4FF0-B562-FE3F9C9E4291}" destId="{EC86D68B-C2CE-4B44-97C0-FF5E2FD0596F}" srcOrd="0" destOrd="0" presId="urn:microsoft.com/office/officeart/2005/8/layout/orgChart1"/>
    <dgm:cxn modelId="{FD339C25-99EA-43D5-8777-E94673623CF6}" type="presOf" srcId="{AA99E52E-5085-4AD1-B864-E997D5A0A7E3}" destId="{37E8A7FB-3CF1-49A0-8D18-8A0B0562EB93}" srcOrd="0" destOrd="0" presId="urn:microsoft.com/office/officeart/2005/8/layout/orgChart1"/>
    <dgm:cxn modelId="{FAA25648-B096-45C7-A295-279BF5F4613B}" type="presOf" srcId="{823FE151-9558-4212-BF44-9BF751BE4138}" destId="{A5A55570-2718-48A4-AEB9-59128B7BDFE2}" srcOrd="0" destOrd="0" presId="urn:microsoft.com/office/officeart/2005/8/layout/orgChart1"/>
    <dgm:cxn modelId="{595F4256-A4AA-4127-81AE-D3FE18BC37EF}" type="presOf" srcId="{9732BE3D-6A54-44AE-976F-62FF31E46145}" destId="{49815207-6970-460F-ABEB-F18BEDBD5866}" srcOrd="1" destOrd="0" presId="urn:microsoft.com/office/officeart/2005/8/layout/orgChart1"/>
    <dgm:cxn modelId="{53A4893D-CAE1-4723-9844-FFF7832C6FD7}" type="presOf" srcId="{84956119-DD0B-481A-AF3B-12811D94D5FD}" destId="{51E64D16-F8C9-4CC8-8D4C-7E5E01D46B85}" srcOrd="0" destOrd="0" presId="urn:microsoft.com/office/officeart/2005/8/layout/orgChart1"/>
    <dgm:cxn modelId="{40A6678F-71C3-4FF1-9170-CF1208D0E66C}" type="presOf" srcId="{3D5948AA-E0FF-41BA-AB2C-50A2EF4C6C38}" destId="{C78570B2-E88C-4B35-9C77-6ED01883A4AB}" srcOrd="1" destOrd="0" presId="urn:microsoft.com/office/officeart/2005/8/layout/orgChart1"/>
    <dgm:cxn modelId="{5119E484-1D76-43D4-8E18-93DD2758A64A}" srcId="{84956119-DD0B-481A-AF3B-12811D94D5FD}" destId="{3D5948AA-E0FF-41BA-AB2C-50A2EF4C6C38}" srcOrd="0" destOrd="0" parTransId="{7BA78E72-ED52-4B3D-8DEB-2519EE2357B1}" sibTransId="{B093FB15-9903-4579-BF84-69508A93EDC9}"/>
    <dgm:cxn modelId="{29828463-B600-4D2D-9E82-0BFCD5D8FA3D}" type="presOf" srcId="{35CBF175-547A-468E-AF66-17243E4DA3C9}" destId="{0856E7CC-120C-449D-82F0-19F1D0AF585E}" srcOrd="0" destOrd="0" presId="urn:microsoft.com/office/officeart/2005/8/layout/orgChart1"/>
    <dgm:cxn modelId="{A7645615-37CA-46B2-92CC-255EC780DFD5}" type="presOf" srcId="{A289A5A0-E869-465C-8E40-DB716614293B}" destId="{D628945F-D274-475E-8C13-5AFCEDAB938C}" srcOrd="0" destOrd="0" presId="urn:microsoft.com/office/officeart/2005/8/layout/orgChart1"/>
    <dgm:cxn modelId="{0A17CF50-43B2-491B-9106-2422D0625378}" type="presOf" srcId="{23FAD40A-A30D-489D-8507-7DC490DFCF6C}" destId="{9F6E8BCF-BF6B-4FFA-94E2-A9DD3892F525}" srcOrd="0" destOrd="0" presId="urn:microsoft.com/office/officeart/2005/8/layout/orgChart1"/>
    <dgm:cxn modelId="{3548294A-258D-487D-A581-21FC0E7D8241}" type="presOf" srcId="{C61AECE3-A3EC-4EF6-8793-EFEDD16C6B67}" destId="{E884348F-CB12-41B7-8A12-32A87D9A2430}" srcOrd="0" destOrd="0" presId="urn:microsoft.com/office/officeart/2005/8/layout/orgChart1"/>
    <dgm:cxn modelId="{F971F74A-6E8E-4F96-8A06-3F30E0522622}" type="presOf" srcId="{319C4317-F7DD-4BD0-BB1B-386485FF3B2B}" destId="{09E9D49F-F83A-4F9E-B036-C76D18C4CFF7}" srcOrd="1" destOrd="0" presId="urn:microsoft.com/office/officeart/2005/8/layout/orgChart1"/>
    <dgm:cxn modelId="{6743C2C8-4FFB-4D38-99DC-FD42E4599F43}" srcId="{90BE8416-4593-47E2-84A8-B1B2B0AF29A8}" destId="{FCA24F49-A694-4AC0-B6D3-03B707B39A05}" srcOrd="6" destOrd="0" parTransId="{F9BDF79D-A80A-417F-8AEF-111E9B65FCB0}" sibTransId="{BFC1E666-CC78-40B0-BBC0-FF3B14D89460}"/>
    <dgm:cxn modelId="{E99C52FC-4F1B-4413-AC35-8C6BF5150561}" type="presOf" srcId="{101A266A-D83C-46CC-8F90-2E10484324DF}" destId="{78024DD3-AA16-40F5-B8BB-35BB0DA4E011}" srcOrd="0" destOrd="0" presId="urn:microsoft.com/office/officeart/2005/8/layout/orgChart1"/>
    <dgm:cxn modelId="{401568E0-51C6-4893-B457-F2D919C91B01}" type="presOf" srcId="{FCA24F49-A694-4AC0-B6D3-03B707B39A05}" destId="{DBF722DA-32B4-4AB2-91F9-C276599A2B67}" srcOrd="1" destOrd="0" presId="urn:microsoft.com/office/officeart/2005/8/layout/orgChart1"/>
    <dgm:cxn modelId="{7DE68BF0-51E0-4B90-BA82-ADCF8BAFF367}" type="presOf" srcId="{ECFF4D7A-6F24-4A67-B087-1EA251B2F6BC}" destId="{7B143622-EC7B-437F-AD85-0A193FABE619}" srcOrd="0" destOrd="0" presId="urn:microsoft.com/office/officeart/2005/8/layout/orgChart1"/>
    <dgm:cxn modelId="{E30A6DB4-D497-46D0-936F-3F6850F24844}" srcId="{674661BC-DC94-4436-82EB-06F4FE11241C}" destId="{190DAD51-7EC2-49E5-8140-C4566AB40013}" srcOrd="0" destOrd="0" parTransId="{47A17C22-0BCE-4595-AFC4-8D588D970E8F}" sibTransId="{507F1C83-91F3-4957-9557-5A9B7A44798D}"/>
    <dgm:cxn modelId="{36F0F97A-7341-4276-999F-49C676444EE6}" type="presOf" srcId="{F7BE3B76-5A21-4EA7-BC3A-E78A58B487FC}" destId="{3DD7F31A-1A39-45A8-B381-D88F5422474C}" srcOrd="0" destOrd="0" presId="urn:microsoft.com/office/officeart/2005/8/layout/orgChart1"/>
    <dgm:cxn modelId="{4A1894FF-1681-4D68-A582-4048E46CD24A}" type="presOf" srcId="{190DAD51-7EC2-49E5-8140-C4566AB40013}" destId="{DC7D4451-E846-4EA9-8CE0-9CEDF5F13C78}" srcOrd="0" destOrd="0" presId="urn:microsoft.com/office/officeart/2005/8/layout/orgChart1"/>
    <dgm:cxn modelId="{0D1D96EE-0B17-45ED-B6B7-56F3F88DD663}" type="presOf" srcId="{92BA0484-D96C-4389-8517-6DE5BF6B1BDE}" destId="{EC2FCFF3-A9EF-43AC-AAFC-4C3DDF710CD4}" srcOrd="0" destOrd="0" presId="urn:microsoft.com/office/officeart/2005/8/layout/orgChart1"/>
    <dgm:cxn modelId="{01367E35-48CF-42D6-8423-845BC3B9D8BC}" srcId="{84956119-DD0B-481A-AF3B-12811D94D5FD}" destId="{F2334BBF-AD1D-4D71-A19C-971F3D797073}" srcOrd="2" destOrd="0" parTransId="{B64225BD-3CF3-4D18-B852-4A4A3CF86764}" sibTransId="{115EF074-44AC-4531-B272-007123F3D9E3}"/>
    <dgm:cxn modelId="{040EF8D3-88B7-4942-80C3-8882A9627B1F}" type="presOf" srcId="{3F24C841-4856-4DC6-AC6F-593E79F1576F}" destId="{C51D43A4-4E37-4A0B-BF4B-D1ABC9DB0918}" srcOrd="0" destOrd="0" presId="urn:microsoft.com/office/officeart/2005/8/layout/orgChart1"/>
    <dgm:cxn modelId="{D6C08BFC-BDF2-4770-862D-B5D24F6BCF81}" type="presOf" srcId="{90BE8416-4593-47E2-84A8-B1B2B0AF29A8}" destId="{42E1E8D2-C735-4E22-B7FF-101EE12E0CBA}" srcOrd="0" destOrd="0" presId="urn:microsoft.com/office/officeart/2005/8/layout/orgChart1"/>
    <dgm:cxn modelId="{7D9ABC1E-7F68-461A-A04C-4CD6C5F2D052}" type="presOf" srcId="{9F827235-F257-453D-8395-F87C7415D063}" destId="{34E74F53-6497-435B-9045-7C3997857B29}" srcOrd="0" destOrd="0" presId="urn:microsoft.com/office/officeart/2005/8/layout/orgChart1"/>
    <dgm:cxn modelId="{317B968C-E576-4B23-9CE8-AE92FBFE9654}" type="presOf" srcId="{2360E154-787E-4961-8457-943199AFA145}" destId="{B42FE86D-4A8E-4DEC-872F-4D75B217858D}" srcOrd="0" destOrd="0" presId="urn:microsoft.com/office/officeart/2005/8/layout/orgChart1"/>
    <dgm:cxn modelId="{3F0CE891-056D-4050-A691-1AE90658001F}" type="presOf" srcId="{1007284B-E3E0-4813-AD1A-09BFAE49AE4C}" destId="{F2CC58B9-EFFD-40E1-8864-FF923EE8A516}" srcOrd="0" destOrd="0" presId="urn:microsoft.com/office/officeart/2005/8/layout/orgChart1"/>
    <dgm:cxn modelId="{8A151222-9DB4-45BF-A17C-9457154978CE}" type="presOf" srcId="{8697FED5-4320-427F-B38F-10940706AC70}" destId="{8E3D2F5D-6464-4225-ACAB-9007909C5619}" srcOrd="1" destOrd="0" presId="urn:microsoft.com/office/officeart/2005/8/layout/orgChart1"/>
    <dgm:cxn modelId="{E2F1459D-4876-4E89-AA7F-C3FD1E2F5A06}" type="presOf" srcId="{FC417E75-E342-4E8D-9BC3-AA6409928781}" destId="{61DF81CC-70E7-4294-8EE0-F8E5EE0F27A6}" srcOrd="0" destOrd="0" presId="urn:microsoft.com/office/officeart/2005/8/layout/orgChart1"/>
    <dgm:cxn modelId="{D3572CD2-1EFD-4D22-B5B5-909B72FBCA64}" srcId="{0C5B986F-A303-4348-8494-655ECF66EB98}" destId="{6D9710CE-7797-4E14-8014-FB0E1C3555A0}" srcOrd="5" destOrd="0" parTransId="{D41EAEF8-18E7-4AF4-8536-478D04AC2CAA}" sibTransId="{1CCDA4B0-F948-4E6F-8250-6A4E71CB89B4}"/>
    <dgm:cxn modelId="{DB6C0DDD-855F-4E51-8DF9-AAC1E1359EBC}" srcId="{7BAB2A19-F135-49F8-BC4C-03FEF47D5A44}" destId="{2360E154-787E-4961-8457-943199AFA145}" srcOrd="1" destOrd="0" parTransId="{994E0635-DFBC-494D-A178-7160818DF77D}" sibTransId="{53F48140-7C49-48A3-AF26-3F411AD574F9}"/>
    <dgm:cxn modelId="{01E4816A-8ED2-428C-B70C-AAF1B0F41B68}" type="presOf" srcId="{2AB34D49-8926-40EF-9C37-85765EE8269F}" destId="{38A03344-29AD-4516-A1D5-D279BFB01098}" srcOrd="1" destOrd="0" presId="urn:microsoft.com/office/officeart/2005/8/layout/orgChart1"/>
    <dgm:cxn modelId="{1C497CDB-3B8F-4CFF-8ACC-4B640E273BC5}" type="presOf" srcId="{62770328-3CDC-4A47-A922-940E1AD393C0}" destId="{34BAD5DF-BB1D-442C-AEC9-41C7774014C3}" srcOrd="1" destOrd="0" presId="urn:microsoft.com/office/officeart/2005/8/layout/orgChart1"/>
    <dgm:cxn modelId="{573E5F50-CDA6-45AD-B853-C487DAAD1010}" type="presOf" srcId="{674661BC-DC94-4436-82EB-06F4FE11241C}" destId="{C41407AE-FB32-421D-B788-2C74EFC05798}" srcOrd="0" destOrd="0" presId="urn:microsoft.com/office/officeart/2005/8/layout/orgChart1"/>
    <dgm:cxn modelId="{C0B0D2A8-AD74-4E20-B7CE-8BAB66C10C1F}" type="presOf" srcId="{4BED6A92-D2F4-49B7-B77C-D610050A3F43}" destId="{E0234A37-DA49-451E-BECF-A3FC935913C2}" srcOrd="1" destOrd="0" presId="urn:microsoft.com/office/officeart/2005/8/layout/orgChart1"/>
    <dgm:cxn modelId="{94F071E8-B75C-4EAD-8E1C-3C9FEAF870F0}" srcId="{20B75BD0-2C32-4481-970F-41AE9B7DAA4B}" destId="{35CBF175-547A-468E-AF66-17243E4DA3C9}" srcOrd="2" destOrd="0" parTransId="{823FE151-9558-4212-BF44-9BF751BE4138}" sibTransId="{D1F0D59A-9F28-4523-9F1F-F58D5AE33676}"/>
    <dgm:cxn modelId="{C9E4E12D-EB30-421A-91ED-CCFF06C2FA89}" srcId="{90BE8416-4593-47E2-84A8-B1B2B0AF29A8}" destId="{7BAB2A19-F135-49F8-BC4C-03FEF47D5A44}" srcOrd="4" destOrd="0" parTransId="{ECFF4D7A-6F24-4A67-B087-1EA251B2F6BC}" sibTransId="{8694EC3E-8E58-4A48-98DB-DC539DCE46DA}"/>
    <dgm:cxn modelId="{DC2A2578-7495-4BAC-AD75-07C0DD5B46AE}" type="presOf" srcId="{17BA9519-4829-466B-B6A1-51FDB6CB1BB5}" destId="{0CC0F3CD-7560-4F31-AA89-31992E0E0093}" srcOrd="0" destOrd="0" presId="urn:microsoft.com/office/officeart/2005/8/layout/orgChart1"/>
    <dgm:cxn modelId="{8B33804F-125B-405E-AB46-62F82539C30F}" type="presOf" srcId="{9DBB07C3-A6BC-4245-82A2-5F670BDEB3E8}" destId="{63453E52-BE39-4F6F-949C-AB7246A47F11}" srcOrd="1" destOrd="0" presId="urn:microsoft.com/office/officeart/2005/8/layout/orgChart1"/>
    <dgm:cxn modelId="{1A83A231-A660-43C6-9B38-B9193B0909BB}" type="presOf" srcId="{8697FED5-4320-427F-B38F-10940706AC70}" destId="{E5A1A552-595F-44BD-A9F0-632C696116E2}" srcOrd="0" destOrd="0" presId="urn:microsoft.com/office/officeart/2005/8/layout/orgChart1"/>
    <dgm:cxn modelId="{BBD4354F-A02C-477D-A225-86505006AFA9}" type="presOf" srcId="{B21C9225-EDCA-4D28-BCBA-AAD13BBDAEF5}" destId="{E9EB33FA-F68A-4BC2-A851-88A3154CD36D}" srcOrd="0" destOrd="0" presId="urn:microsoft.com/office/officeart/2005/8/layout/orgChart1"/>
    <dgm:cxn modelId="{A214A748-582C-439E-9247-DEAC7193E920}" type="presOf" srcId="{92BA0484-D96C-4389-8517-6DE5BF6B1BDE}" destId="{0F70D52D-8729-4E34-88EF-17A9A7B6251D}" srcOrd="1" destOrd="0" presId="urn:microsoft.com/office/officeart/2005/8/layout/orgChart1"/>
    <dgm:cxn modelId="{12CA7186-13D8-488F-A8EA-781FCCC33B27}" type="presOf" srcId="{2E242E5B-96DA-4880-9E13-450C20764CD5}" destId="{2C8A6CB7-F640-40BA-ABCE-F8528232C634}" srcOrd="0" destOrd="0" presId="urn:microsoft.com/office/officeart/2005/8/layout/orgChart1"/>
    <dgm:cxn modelId="{A7B2788E-546A-4390-B4E7-6DBFB866FC33}" srcId="{90BE8416-4593-47E2-84A8-B1B2B0AF29A8}" destId="{20B75BD0-2C32-4481-970F-41AE9B7DAA4B}" srcOrd="1" destOrd="0" parTransId="{C8A6D8A8-6091-4750-B8C8-C6194615683D}" sibTransId="{6E64B569-817F-4E11-B9B2-2D342B96B576}"/>
    <dgm:cxn modelId="{1D5540F5-6CB0-405F-9958-466F3B946BAD}" type="presOf" srcId="{34A927AB-AC47-4253-8CBA-AA22201D9F7C}" destId="{683FD929-E9E7-43BD-A083-CE2314411109}" srcOrd="0" destOrd="0" presId="urn:microsoft.com/office/officeart/2005/8/layout/orgChart1"/>
    <dgm:cxn modelId="{6C4CDCBF-BE77-42ED-B73F-06B022300DD6}" type="presOf" srcId="{0B943A49-AA7C-484E-9409-E2C9042C05C9}" destId="{F9306D71-F603-4E3D-B771-EC26E0DA9A14}" srcOrd="1" destOrd="0" presId="urn:microsoft.com/office/officeart/2005/8/layout/orgChart1"/>
    <dgm:cxn modelId="{F2C491A2-EED4-4E71-B34F-B0510C088670}" type="presOf" srcId="{F9BDF79D-A80A-417F-8AEF-111E9B65FCB0}" destId="{9C478F96-D330-46C5-9422-145748558285}" srcOrd="0" destOrd="0" presId="urn:microsoft.com/office/officeart/2005/8/layout/orgChart1"/>
    <dgm:cxn modelId="{DC3C4223-5E7E-456D-AC98-50302EBF58CE}" type="presOf" srcId="{6EBA38B7-CD37-4DFA-8F1B-9E10AE196E44}" destId="{BCCF01C7-E30D-48BE-9FE5-CFE04D6373FC}" srcOrd="0" destOrd="0" presId="urn:microsoft.com/office/officeart/2005/8/layout/orgChart1"/>
    <dgm:cxn modelId="{2CF68854-6BDF-4075-AD6B-5AC8B4C42EF1}" type="presOf" srcId="{9B02515E-B32C-44CC-B922-8388FAF5EF39}" destId="{50B4F89E-77F1-4050-B041-9D90C0B2B7CA}" srcOrd="0" destOrd="0" presId="urn:microsoft.com/office/officeart/2005/8/layout/orgChart1"/>
    <dgm:cxn modelId="{64ACF0B4-FCC4-446A-9176-4CFB753416CC}" type="presOf" srcId="{56CCD95B-4A22-475C-AF06-0DA23D4D81D9}" destId="{6931BC45-0101-4C59-BAC3-478D1CD6F2CA}" srcOrd="0" destOrd="0" presId="urn:microsoft.com/office/officeart/2005/8/layout/orgChart1"/>
    <dgm:cxn modelId="{49CB2A4B-2F0F-49F5-97CB-676794B75672}" type="presOf" srcId="{1620B7D9-7253-425B-8AB2-44EC42181C56}" destId="{AF2AC932-41AF-4B4F-8DE4-4C9E2827F2CB}" srcOrd="0" destOrd="0" presId="urn:microsoft.com/office/officeart/2005/8/layout/orgChart1"/>
    <dgm:cxn modelId="{4EBC0440-3EFC-4351-ADAB-AE72094CCAF1}" type="presOf" srcId="{319C4317-F7DD-4BD0-BB1B-386485FF3B2B}" destId="{68E6ADB2-EC71-4681-B76D-DCD83FD04076}" srcOrd="0" destOrd="0" presId="urn:microsoft.com/office/officeart/2005/8/layout/orgChart1"/>
    <dgm:cxn modelId="{55C12080-7B08-4CC5-8A42-8B1C3B0AB80E}" type="presOf" srcId="{C61AECE3-A3EC-4EF6-8793-EFEDD16C6B67}" destId="{5C4795E4-7B3F-49C5-B8AB-91F391E47E5A}" srcOrd="1" destOrd="0" presId="urn:microsoft.com/office/officeart/2005/8/layout/orgChart1"/>
    <dgm:cxn modelId="{A815CF3A-E3D4-4D27-AC92-6CBA7EAAEF14}" type="presOf" srcId="{994E0635-DFBC-494D-A178-7160818DF77D}" destId="{AA4FBD50-C07C-4C95-8A40-0A39A4FC6701}" srcOrd="0" destOrd="0" presId="urn:microsoft.com/office/officeart/2005/8/layout/orgChart1"/>
    <dgm:cxn modelId="{D041E2D6-1AC7-4C9C-9F45-00FD5E8F1D05}" type="presOf" srcId="{F8E6FFD1-C904-4B41-B9A7-08A06022E380}" destId="{98858304-AAAA-454E-91A4-AED41B520814}" srcOrd="0" destOrd="0" presId="urn:microsoft.com/office/officeart/2005/8/layout/orgChart1"/>
    <dgm:cxn modelId="{03DE75EF-899C-4A2B-A454-0421DDE81779}" type="presOf" srcId="{76143893-81A4-41C8-953F-5951D10D7F81}" destId="{7AE2237D-664A-46FA-A828-AE28B7F71C01}" srcOrd="0" destOrd="0" presId="urn:microsoft.com/office/officeart/2005/8/layout/orgChart1"/>
    <dgm:cxn modelId="{E4420270-3881-4DC1-8B81-B0D13D228373}" type="presOf" srcId="{F278491D-2E03-4630-8656-53A137B8CE37}" destId="{CF9312B1-5B11-4BED-9AC2-569455413E14}" srcOrd="1" destOrd="0" presId="urn:microsoft.com/office/officeart/2005/8/layout/orgChart1"/>
    <dgm:cxn modelId="{E5D0776A-C82E-46D4-BC6E-F59B516589B1}" type="presOf" srcId="{FCA24F49-A694-4AC0-B6D3-03B707B39A05}" destId="{FB034D55-5B28-4299-ABAC-E146AC3AD8F1}" srcOrd="0" destOrd="0" presId="urn:microsoft.com/office/officeart/2005/8/layout/orgChart1"/>
    <dgm:cxn modelId="{211AD34D-F00F-4645-8BA2-B6E8E0F43465}" type="presOf" srcId="{C3DAAA2C-C8D7-49EE-A92B-8E3934EAE679}" destId="{364F0584-2EBE-4A05-9976-925B29440C57}" srcOrd="0" destOrd="0" presId="urn:microsoft.com/office/officeart/2005/8/layout/orgChart1"/>
    <dgm:cxn modelId="{4D480040-4B03-4319-AF3A-D65621612441}" type="presOf" srcId="{84956119-DD0B-481A-AF3B-12811D94D5FD}" destId="{88B8105E-7DAC-4C57-823B-A94F5F194F94}" srcOrd="1" destOrd="0" presId="urn:microsoft.com/office/officeart/2005/8/layout/orgChart1"/>
    <dgm:cxn modelId="{E729D8AE-63C9-4F00-A5D5-6F37489A15A1}" type="presOf" srcId="{F9E06931-F8FB-472B-B751-073E93744E66}" destId="{2F56A8AB-849A-4F4D-904E-2FBB336B2C04}" srcOrd="0" destOrd="0" presId="urn:microsoft.com/office/officeart/2005/8/layout/orgChart1"/>
    <dgm:cxn modelId="{950B2D11-7944-4584-95A2-38A22817360F}" srcId="{7BAB2A19-F135-49F8-BC4C-03FEF47D5A44}" destId="{1620B7D9-7253-425B-8AB2-44EC42181C56}" srcOrd="0" destOrd="0" parTransId="{24C40738-84E1-4869-87DE-5EB700BAEE2B}" sibTransId="{C30D733F-CA62-483B-808B-B227B17774FE}"/>
    <dgm:cxn modelId="{A238E2E9-9CB3-4D4D-B5F4-2CD359B87F37}" type="presOf" srcId="{F2334BBF-AD1D-4D71-A19C-971F3D797073}" destId="{0DD5065D-F644-4249-B487-48558C906D64}" srcOrd="1" destOrd="0" presId="urn:microsoft.com/office/officeart/2005/8/layout/orgChart1"/>
    <dgm:cxn modelId="{F419EDF8-F99E-4F9D-A906-5C7060C12DEF}" srcId="{0B943A49-AA7C-484E-9409-E2C9042C05C9}" destId="{189A1593-CC43-476F-98A1-5117872351AD}" srcOrd="0" destOrd="0" parTransId="{B05193A1-1D5E-43A2-8D4F-D08796C24F0F}" sibTransId="{15A7E366-C877-4C62-B44A-A689831FDBA2}"/>
    <dgm:cxn modelId="{5C80809E-F372-4358-A667-7C0175AA6073}" type="presOf" srcId="{90BE8416-4593-47E2-84A8-B1B2B0AF29A8}" destId="{141D69E1-6416-45E2-8392-1C797658D0F9}" srcOrd="1" destOrd="0" presId="urn:microsoft.com/office/officeart/2005/8/layout/orgChart1"/>
    <dgm:cxn modelId="{ACBE4A8B-8E40-4236-9CA0-5CD5F43645BA}" srcId="{84956119-DD0B-481A-AF3B-12811D94D5FD}" destId="{4BED6A92-D2F4-49B7-B77C-D610050A3F43}" srcOrd="3" destOrd="0" parTransId="{C3DAAA2C-C8D7-49EE-A92B-8E3934EAE679}" sibTransId="{57C4B226-C522-4701-B56B-94050A137BD5}"/>
    <dgm:cxn modelId="{8957DB3E-5A8E-4DB1-AE58-D632F051DDB5}" type="presOf" srcId="{C8A6D8A8-6091-4750-B8C8-C6194615683D}" destId="{41A6B757-2DB6-4048-9244-B77C3A271AE6}" srcOrd="0" destOrd="0" presId="urn:microsoft.com/office/officeart/2005/8/layout/orgChart1"/>
    <dgm:cxn modelId="{04C51197-0A1E-4AE9-BE02-3C123E3B7DF5}" type="presOf" srcId="{1620B7D9-7253-425B-8AB2-44EC42181C56}" destId="{1E84458F-0999-411B-91E0-94A03293B6AB}" srcOrd="1" destOrd="0" presId="urn:microsoft.com/office/officeart/2005/8/layout/orgChart1"/>
    <dgm:cxn modelId="{C4877409-2D94-4F25-AF74-43713991215F}" srcId="{84956119-DD0B-481A-AF3B-12811D94D5FD}" destId="{C61AECE3-A3EC-4EF6-8793-EFEDD16C6B67}" srcOrd="5" destOrd="0" parTransId="{91EF0CB7-893A-4C16-B8BB-36C57B3FDEA9}" sibTransId="{F32AFCE0-7905-4E7E-BB28-E385ECC0C098}"/>
    <dgm:cxn modelId="{92D9A57C-68A5-4602-A3AF-A005B92FB14E}" srcId="{0C5B986F-A303-4348-8494-655ECF66EB98}" destId="{9732BE3D-6A54-44AE-976F-62FF31E46145}" srcOrd="4" destOrd="0" parTransId="{9B02515E-B32C-44CC-B922-8388FAF5EF39}" sibTransId="{0E2E82BD-D48D-47E5-808B-CAD6658A211F}"/>
    <dgm:cxn modelId="{7994F035-2419-457C-9113-DA05E1C506FD}" srcId="{90BE8416-4593-47E2-84A8-B1B2B0AF29A8}" destId="{84956119-DD0B-481A-AF3B-12811D94D5FD}" srcOrd="2" destOrd="0" parTransId="{B21C9225-EDCA-4D28-BCBA-AAD13BBDAEF5}" sibTransId="{6250D2F1-4690-40A2-915A-B2394A7560F7}"/>
    <dgm:cxn modelId="{84ACB94F-BD82-4485-8BD9-790E93532DC1}" srcId="{0C5B986F-A303-4348-8494-655ECF66EB98}" destId="{F8E6FFD1-C904-4B41-B9A7-08A06022E380}" srcOrd="1" destOrd="0" parTransId="{A289A5A0-E869-465C-8E40-DB716614293B}" sibTransId="{84D89E21-BAC9-4CEC-8E45-FE3A2B304E35}"/>
    <dgm:cxn modelId="{D4C3ED32-AF46-4215-B491-2D2E5ED807A9}" type="presOf" srcId="{4BED6A92-D2F4-49B7-B77C-D610050A3F43}" destId="{FD28FAAA-E73A-4E2D-A44F-83B5A2292813}" srcOrd="0" destOrd="0" presId="urn:microsoft.com/office/officeart/2005/8/layout/orgChart1"/>
    <dgm:cxn modelId="{2319A44B-F11A-4821-A77E-F28F04A14A3A}" srcId="{20B75BD0-2C32-4481-970F-41AE9B7DAA4B}" destId="{62770328-3CDC-4A47-A922-940E1AD393C0}" srcOrd="1" destOrd="0" parTransId="{87B01627-A844-4453-BE9A-0CF7B149DF94}" sibTransId="{B602BDBD-81F2-4136-A4C4-D3E3579434D0}"/>
    <dgm:cxn modelId="{B726E6B8-9E3A-4CEB-BFA6-D17B1692789F}" type="presOf" srcId="{3F24C841-4856-4DC6-AC6F-593E79F1576F}" destId="{FFE21AD2-36E2-406D-9EB7-BEB17B92A17E}" srcOrd="1" destOrd="0" presId="urn:microsoft.com/office/officeart/2005/8/layout/orgChart1"/>
    <dgm:cxn modelId="{053B9294-8E71-4D81-A5B0-65176D93B689}" type="presOf" srcId="{ACE25714-A15F-4D01-A3B3-E41B4E4EACA2}" destId="{F0044482-5E84-4B61-BBDC-DB510815519B}" srcOrd="0" destOrd="0" presId="urn:microsoft.com/office/officeart/2005/8/layout/orgChart1"/>
    <dgm:cxn modelId="{3756E646-7464-40A9-9BD6-0CF4CF5627C7}" type="presOf" srcId="{2360E154-787E-4961-8457-943199AFA145}" destId="{3D25C2F3-487E-4DB4-AFD3-1204197E8E4E}" srcOrd="1" destOrd="0" presId="urn:microsoft.com/office/officeart/2005/8/layout/orgChart1"/>
    <dgm:cxn modelId="{D19C201D-29D0-42A5-B84A-66944BC5DD40}" type="presOf" srcId="{0C5B986F-A303-4348-8494-655ECF66EB98}" destId="{D25F4CA4-875C-4A26-B853-E69D3F70D12D}" srcOrd="1" destOrd="0" presId="urn:microsoft.com/office/officeart/2005/8/layout/orgChart1"/>
    <dgm:cxn modelId="{C7336C29-B07F-4A4D-A1E3-26E0B9077FF2}" type="presOf" srcId="{F8E6FFD1-C904-4B41-B9A7-08A06022E380}" destId="{F695A585-3C6E-4158-95D8-D9C21EB30EFA}" srcOrd="1" destOrd="0" presId="urn:microsoft.com/office/officeart/2005/8/layout/orgChart1"/>
    <dgm:cxn modelId="{3B41757D-C307-43AF-814B-CE9F31A3B42A}" type="presOf" srcId="{702A8D5D-31D3-45C1-9F4F-F2511F7BE132}" destId="{E7BDCCC1-F780-4B42-981C-C6B9B70D0F24}" srcOrd="1" destOrd="0" presId="urn:microsoft.com/office/officeart/2005/8/layout/orgChart1"/>
    <dgm:cxn modelId="{33BBE02C-1C27-4926-9E55-877657A4D2A8}" type="presOf" srcId="{91EF0CB7-893A-4C16-B8BB-36C57B3FDEA9}" destId="{B2F937A1-79FB-49B8-A0B6-F632F6066104}" srcOrd="0" destOrd="0" presId="urn:microsoft.com/office/officeart/2005/8/layout/orgChart1"/>
    <dgm:cxn modelId="{45835239-8BB8-4FEF-92E9-A2387DA6EA9A}" type="presOf" srcId="{2D4D39FE-84F7-4F29-8F10-728DE924CC70}" destId="{BE6AB7F7-A49E-45A6-803B-59A13A075D6B}" srcOrd="0" destOrd="0" presId="urn:microsoft.com/office/officeart/2005/8/layout/orgChart1"/>
    <dgm:cxn modelId="{7547411A-2169-476F-8BB3-73E3775EE366}" type="presOf" srcId="{D41EAEF8-18E7-4AF4-8536-478D04AC2CAA}" destId="{8F527E4B-7A99-4BEC-9E78-645367CC989C}" srcOrd="0" destOrd="0" presId="urn:microsoft.com/office/officeart/2005/8/layout/orgChart1"/>
    <dgm:cxn modelId="{8A14B104-4FBA-45A8-86E5-3657BCE9B9D5}" srcId="{190DAD51-7EC2-49E5-8140-C4566AB40013}" destId="{1007284B-E3E0-4813-AD1A-09BFAE49AE4C}" srcOrd="1" destOrd="0" parTransId="{53C0407C-EB7E-47CA-9323-3609890A1119}" sibTransId="{86F24277-1D47-41C1-B52A-5CD21BAFF6D3}"/>
    <dgm:cxn modelId="{6A33D20C-F129-48E7-ACE3-5A9FD1D86CB4}" type="presOf" srcId="{17BA9519-4829-466B-B6A1-51FDB6CB1BB5}" destId="{B3FBDD6D-0CBE-4B4D-BB93-01450A101145}" srcOrd="1" destOrd="0" presId="urn:microsoft.com/office/officeart/2005/8/layout/orgChart1"/>
    <dgm:cxn modelId="{4D8ECAB0-8AD2-4C09-82D7-997B6F26FBF5}" type="presOf" srcId="{6D9710CE-7797-4E14-8014-FB0E1C3555A0}" destId="{38AB7544-C16E-4A24-BA42-16B0DB4B3957}" srcOrd="1" destOrd="0" presId="urn:microsoft.com/office/officeart/2005/8/layout/orgChart1"/>
    <dgm:cxn modelId="{63C17D98-39E2-49A3-AF5C-C2181C2FA403}" type="presOf" srcId="{702A8D5D-31D3-45C1-9F4F-F2511F7BE132}" destId="{C15820D8-DA1B-4DEA-BB04-A017DD17C1CA}" srcOrd="0" destOrd="0" presId="urn:microsoft.com/office/officeart/2005/8/layout/orgChart1"/>
    <dgm:cxn modelId="{AB9C83A4-BD12-4F63-8724-83914B2613B4}" type="presOf" srcId="{F7BE3B76-5A21-4EA7-BC3A-E78A58B487FC}" destId="{0254C1A8-6308-4328-8B8E-5E66460CC282}" srcOrd="1" destOrd="0" presId="urn:microsoft.com/office/officeart/2005/8/layout/orgChart1"/>
    <dgm:cxn modelId="{48559CE8-DDEF-437D-B98D-102CC09A60C3}" type="presOf" srcId="{6D9710CE-7797-4E14-8014-FB0E1C3555A0}" destId="{BC1796D2-3782-478A-805B-AA89F46B60B7}" srcOrd="0" destOrd="0" presId="urn:microsoft.com/office/officeart/2005/8/layout/orgChart1"/>
    <dgm:cxn modelId="{A672F4E7-AE57-48D6-B0B4-36C1C0DC323B}" srcId="{190DAD51-7EC2-49E5-8140-C4566AB40013}" destId="{90BE8416-4593-47E2-84A8-B1B2B0AF29A8}" srcOrd="0" destOrd="0" parTransId="{9F827235-F257-453D-8395-F87C7415D063}" sibTransId="{ADF32D30-826E-48A0-9295-91C8BE40B320}"/>
    <dgm:cxn modelId="{B4DBB024-F2F5-4D1E-97BE-8C1008B2A4FA}" type="presOf" srcId="{EA5DBADA-F8D2-4216-82B2-7DDA545EC91E}" destId="{B3AB1226-A125-4373-B571-A297A18A0191}" srcOrd="1" destOrd="0" presId="urn:microsoft.com/office/officeart/2005/8/layout/orgChart1"/>
    <dgm:cxn modelId="{C0E6CDDA-36DF-4389-9337-0330C5156D7F}" srcId="{20B75BD0-2C32-4481-970F-41AE9B7DAA4B}" destId="{3F24C841-4856-4DC6-AC6F-593E79F1576F}" srcOrd="0" destOrd="0" parTransId="{56CCD95B-4A22-475C-AF06-0DA23D4D81D9}" sibTransId="{CD243253-A03C-48E9-8C98-C4FCA61266C2}"/>
    <dgm:cxn modelId="{2B29F774-F777-499D-B6B5-849A3AEA15FA}" type="presOf" srcId="{2D4D39FE-84F7-4F29-8F10-728DE924CC70}" destId="{AFDA6BF0-8823-42BB-A01E-D61F606CE770}" srcOrd="1" destOrd="0" presId="urn:microsoft.com/office/officeart/2005/8/layout/orgChart1"/>
    <dgm:cxn modelId="{966389B2-ED19-4598-B6D4-4D819508D8D0}" srcId="{84956119-DD0B-481A-AF3B-12811D94D5FD}" destId="{F7BE3B76-5A21-4EA7-BC3A-E78A58B487FC}" srcOrd="1" destOrd="0" parTransId="{FC417E75-E342-4E8D-9BC3-AA6409928781}" sibTransId="{428BE98A-22C4-478B-A22E-EE71F9CED766}"/>
    <dgm:cxn modelId="{3BC6768F-E014-4402-9E8A-29DD3CFE286E}" srcId="{0B943A49-AA7C-484E-9409-E2C9042C05C9}" destId="{2D4D39FE-84F7-4F29-8F10-728DE924CC70}" srcOrd="3" destOrd="0" parTransId="{26C19144-2D34-4FBA-9D61-F9F97591F492}" sibTransId="{5B466965-1224-476C-BDE9-6AFA2F063E98}"/>
    <dgm:cxn modelId="{F062946D-7516-4AA7-95C6-04121E2EAB20}" srcId="{190DAD51-7EC2-49E5-8140-C4566AB40013}" destId="{23FAD40A-A30D-489D-8507-7DC490DFCF6C}" srcOrd="2" destOrd="0" parTransId="{FDC67FF0-DF5E-4DE7-BBB7-868E32F494BD}" sibTransId="{3E8D1E21-A708-4E32-A9EE-B50D3E59597B}"/>
    <dgm:cxn modelId="{2F04077A-B555-425C-BDC2-8B4A80D36AE9}" type="presOf" srcId="{190DAD51-7EC2-49E5-8140-C4566AB40013}" destId="{7E37F7DB-9383-4C32-910F-EC77549C3CE2}" srcOrd="1" destOrd="0" presId="urn:microsoft.com/office/officeart/2005/8/layout/orgChart1"/>
    <dgm:cxn modelId="{F79E3650-5AE3-4FFD-AAF0-CD82F6C34DC3}" type="presOf" srcId="{35CBF175-547A-468E-AF66-17243E4DA3C9}" destId="{A6395CDD-7E4D-442C-9872-720A65EC3B43}" srcOrd="1" destOrd="0" presId="urn:microsoft.com/office/officeart/2005/8/layout/orgChart1"/>
    <dgm:cxn modelId="{FE6D8810-56C9-4D47-A0D1-A72FF96D1252}" type="presOf" srcId="{62770328-3CDC-4A47-A922-940E1AD393C0}" destId="{DBB91A7D-ACAD-4645-9063-EA860745AC9D}" srcOrd="0" destOrd="0" presId="urn:microsoft.com/office/officeart/2005/8/layout/orgChart1"/>
    <dgm:cxn modelId="{C3179413-8E30-4021-B050-C9C1210009C5}" type="presOf" srcId="{24C40738-84E1-4869-87DE-5EB700BAEE2B}" destId="{26FC3C59-A7B7-4327-8DDA-A62818651E92}" srcOrd="0" destOrd="0" presId="urn:microsoft.com/office/officeart/2005/8/layout/orgChart1"/>
    <dgm:cxn modelId="{B1B300EE-741B-4354-B078-580ACA1662A4}" type="presOf" srcId="{7BAB2A19-F135-49F8-BC4C-03FEF47D5A44}" destId="{C1F3949B-15C0-466B-9CBC-ABFBC3B08714}" srcOrd="1" destOrd="0" presId="urn:microsoft.com/office/officeart/2005/8/layout/orgChart1"/>
    <dgm:cxn modelId="{F3348C78-DA22-4398-8AA2-35CBA69BB4F6}" type="presOf" srcId="{7BAB2A19-F135-49F8-BC4C-03FEF47D5A44}" destId="{D142E9ED-0D08-4B0E-94F3-8302AEB6F318}" srcOrd="0" destOrd="0" presId="urn:microsoft.com/office/officeart/2005/8/layout/orgChart1"/>
    <dgm:cxn modelId="{AB4F4AD2-4C5F-41DF-8B2D-9F3B4E987446}" type="presOf" srcId="{9732BE3D-6A54-44AE-976F-62FF31E46145}" destId="{EB814B8D-0E13-41AF-86AE-AB2B76D2BF6E}" srcOrd="0" destOrd="0" presId="urn:microsoft.com/office/officeart/2005/8/layout/orgChart1"/>
    <dgm:cxn modelId="{44881D1B-3A84-4D35-A40D-17A2A104D527}" srcId="{90BE8416-4593-47E2-84A8-B1B2B0AF29A8}" destId="{31DE7A64-BBB2-450D-BA09-5B3E62507AAB}" srcOrd="5" destOrd="0" parTransId="{291591AB-AC75-48C1-B545-6AF1529ADF87}" sibTransId="{98F3F748-2C56-4252-B60D-85CFA63D8AD3}"/>
    <dgm:cxn modelId="{C7510B4B-0D34-4319-B61D-9AEBEEE6C1C2}" type="presOf" srcId="{31DE7A64-BBB2-450D-BA09-5B3E62507AAB}" destId="{9948570D-BC81-46F4-93A6-FC9825728CAD}" srcOrd="1" destOrd="0" presId="urn:microsoft.com/office/officeart/2005/8/layout/orgChart1"/>
    <dgm:cxn modelId="{31B9434B-2828-4A98-815F-A071B6F00C6A}" srcId="{7BAB2A19-F135-49F8-BC4C-03FEF47D5A44}" destId="{92BA0484-D96C-4389-8517-6DE5BF6B1BDE}" srcOrd="3" destOrd="0" parTransId="{76143893-81A4-41C8-953F-5951D10D7F81}" sibTransId="{3B080279-4243-4110-960C-C4C95F16D1C3}"/>
    <dgm:cxn modelId="{026CD844-8AC7-4C7A-8F50-B97DFBF571E0}" srcId="{7BAB2A19-F135-49F8-BC4C-03FEF47D5A44}" destId="{ACE25714-A15F-4D01-A3B3-E41B4E4EACA2}" srcOrd="4" destOrd="0" parTransId="{F9E06931-F8FB-472B-B751-073E93744E66}" sibTransId="{C9546A40-5B89-4DF2-8EEA-6DBBAB3E1C2A}"/>
    <dgm:cxn modelId="{058BEAE2-1E38-4FC7-ACE0-D516A0B3CD3D}" type="presOf" srcId="{0C5B986F-A303-4348-8494-655ECF66EB98}" destId="{A767C717-BFCB-42E5-9BE9-4929C731E267}" srcOrd="0" destOrd="0" presId="urn:microsoft.com/office/officeart/2005/8/layout/orgChart1"/>
    <dgm:cxn modelId="{5162B1B5-3DE6-420C-A86B-B71AE36CF46A}" type="presOf" srcId="{EA5DBADA-F8D2-4216-82B2-7DDA545EC91E}" destId="{EE2254A4-3073-4922-B2F7-C1C76264678B}" srcOrd="0" destOrd="0" presId="urn:microsoft.com/office/officeart/2005/8/layout/orgChart1"/>
    <dgm:cxn modelId="{36CB793F-96F3-4E8F-9E7C-4FBAF4FAF6BE}" type="presOf" srcId="{20B75BD0-2C32-4481-970F-41AE9B7DAA4B}" destId="{C0BEE469-A860-445D-8C6A-76CFEC4DC573}" srcOrd="0" destOrd="0" presId="urn:microsoft.com/office/officeart/2005/8/layout/orgChart1"/>
    <dgm:cxn modelId="{CC9B9CE6-B9C0-42A1-A75F-818B376759D7}" srcId="{0C5B986F-A303-4348-8494-655ECF66EB98}" destId="{319C4317-F7DD-4BD0-BB1B-386485FF3B2B}" srcOrd="3" destOrd="0" parTransId="{D9ECA3F2-4F35-42E2-B6B4-D18FCCF1DC7F}" sibTransId="{160D6B60-138A-45B3-923A-E4E859BAC29F}"/>
    <dgm:cxn modelId="{B3F1144A-E127-4DF8-AB46-CF0551357EAC}" srcId="{0C5B986F-A303-4348-8494-655ECF66EB98}" destId="{2AB34D49-8926-40EF-9C37-85765EE8269F}" srcOrd="0" destOrd="0" parTransId="{3F98A943-10ED-4AD7-B5DE-5D15ED01C39B}" sibTransId="{FA933482-7B8A-4777-B61D-D0310ECAD114}"/>
    <dgm:cxn modelId="{8AE2B457-6D3D-4E1E-A6E6-E04C55BA8985}" type="presOf" srcId="{291591AB-AC75-48C1-B545-6AF1529ADF87}" destId="{901C4A7C-A36B-468A-8037-4B3F2C55EBAD}" srcOrd="0" destOrd="0" presId="urn:microsoft.com/office/officeart/2005/8/layout/orgChart1"/>
    <dgm:cxn modelId="{6F06893D-D17E-4FB0-821D-0768AAA60682}" type="presOf" srcId="{3F98A943-10ED-4AD7-B5DE-5D15ED01C39B}" destId="{C65F3728-23AB-46B5-A1AF-AB20B8B57FEA}" srcOrd="0" destOrd="0" presId="urn:microsoft.com/office/officeart/2005/8/layout/orgChart1"/>
    <dgm:cxn modelId="{5BFFDF13-12F3-4BF2-8092-62BA69F2B846}" type="presOf" srcId="{B05193A1-1D5E-43A2-8D4F-D08796C24F0F}" destId="{E3E1220F-AF87-41EA-8F62-0279EF44C419}" srcOrd="0" destOrd="0" presId="urn:microsoft.com/office/officeart/2005/8/layout/orgChart1"/>
    <dgm:cxn modelId="{B7939DF8-E5DD-4057-879C-02C7E4A37BA2}" type="presOf" srcId="{2AB34D49-8926-40EF-9C37-85765EE8269F}" destId="{C648231C-A4F7-4B52-9B14-624396BCDF0B}" srcOrd="0" destOrd="0" presId="urn:microsoft.com/office/officeart/2005/8/layout/orgChart1"/>
    <dgm:cxn modelId="{3BE67D60-E272-46BA-A717-725B87A97C6E}" type="presOf" srcId="{23FAD40A-A30D-489D-8507-7DC490DFCF6C}" destId="{5A3A8F3E-0B62-4557-9772-6CB8FCA6F814}" srcOrd="1" destOrd="0" presId="urn:microsoft.com/office/officeart/2005/8/layout/orgChart1"/>
    <dgm:cxn modelId="{49C8319B-B073-4DEB-93E9-F24AE772A864}" type="presParOf" srcId="{C41407AE-FB32-421D-B788-2C74EFC05798}" destId="{4547D2A8-B678-4F5E-B907-4402F1FB900E}" srcOrd="0" destOrd="0" presId="urn:microsoft.com/office/officeart/2005/8/layout/orgChart1"/>
    <dgm:cxn modelId="{7E20281B-58DE-49E2-9328-59C330DAE2BD}" type="presParOf" srcId="{4547D2A8-B678-4F5E-B907-4402F1FB900E}" destId="{7D19E48C-832F-456A-A4A8-CA9A378F4840}" srcOrd="0" destOrd="0" presId="urn:microsoft.com/office/officeart/2005/8/layout/orgChart1"/>
    <dgm:cxn modelId="{C4024071-CBF9-43A3-BB8C-9ED710C49313}" type="presParOf" srcId="{7D19E48C-832F-456A-A4A8-CA9A378F4840}" destId="{DC7D4451-E846-4EA9-8CE0-9CEDF5F13C78}" srcOrd="0" destOrd="0" presId="urn:microsoft.com/office/officeart/2005/8/layout/orgChart1"/>
    <dgm:cxn modelId="{6BEE17A9-60A5-4573-A2BC-A4BCDB40835F}" type="presParOf" srcId="{7D19E48C-832F-456A-A4A8-CA9A378F4840}" destId="{7E37F7DB-9383-4C32-910F-EC77549C3CE2}" srcOrd="1" destOrd="0" presId="urn:microsoft.com/office/officeart/2005/8/layout/orgChart1"/>
    <dgm:cxn modelId="{DBA4EB26-52B2-47DE-91AE-D7253F3FD2C1}" type="presParOf" srcId="{4547D2A8-B678-4F5E-B907-4402F1FB900E}" destId="{E869E82F-B292-4B7C-8FAC-33263ECA7279}" srcOrd="1" destOrd="0" presId="urn:microsoft.com/office/officeart/2005/8/layout/orgChart1"/>
    <dgm:cxn modelId="{7ABEA650-469D-4D3E-A7D1-38F902752FB1}" type="presParOf" srcId="{E869E82F-B292-4B7C-8FAC-33263ECA7279}" destId="{34E74F53-6497-435B-9045-7C3997857B29}" srcOrd="0" destOrd="0" presId="urn:microsoft.com/office/officeart/2005/8/layout/orgChart1"/>
    <dgm:cxn modelId="{8B9249DB-2321-402F-B32A-0E9DB3BAC339}" type="presParOf" srcId="{E869E82F-B292-4B7C-8FAC-33263ECA7279}" destId="{E57022B1-E58E-4BD9-90CF-23BC35158C19}" srcOrd="1" destOrd="0" presId="urn:microsoft.com/office/officeart/2005/8/layout/orgChart1"/>
    <dgm:cxn modelId="{54AF1CC8-3D5F-4CE4-8BF4-21F58FD07F22}" type="presParOf" srcId="{E57022B1-E58E-4BD9-90CF-23BC35158C19}" destId="{7FBFBC07-6C61-4CAD-9EC4-6EF339720458}" srcOrd="0" destOrd="0" presId="urn:microsoft.com/office/officeart/2005/8/layout/orgChart1"/>
    <dgm:cxn modelId="{217371EC-6303-4F40-9C86-42ABBCCB8387}" type="presParOf" srcId="{7FBFBC07-6C61-4CAD-9EC4-6EF339720458}" destId="{42E1E8D2-C735-4E22-B7FF-101EE12E0CBA}" srcOrd="0" destOrd="0" presId="urn:microsoft.com/office/officeart/2005/8/layout/orgChart1"/>
    <dgm:cxn modelId="{EBE34383-C9E6-4654-8581-AC01132E60F3}" type="presParOf" srcId="{7FBFBC07-6C61-4CAD-9EC4-6EF339720458}" destId="{141D69E1-6416-45E2-8392-1C797658D0F9}" srcOrd="1" destOrd="0" presId="urn:microsoft.com/office/officeart/2005/8/layout/orgChart1"/>
    <dgm:cxn modelId="{C314D3E9-B139-41EE-86A3-F6F9409063C1}" type="presParOf" srcId="{E57022B1-E58E-4BD9-90CF-23BC35158C19}" destId="{44BB6848-58D6-4840-A7F7-0267ADA18AD7}" srcOrd="1" destOrd="0" presId="urn:microsoft.com/office/officeart/2005/8/layout/orgChart1"/>
    <dgm:cxn modelId="{22D110A8-86B8-46D4-B213-D9289A76A1AB}" type="presParOf" srcId="{44BB6848-58D6-4840-A7F7-0267ADA18AD7}" destId="{78024DD3-AA16-40F5-B8BB-35BB0DA4E011}" srcOrd="0" destOrd="0" presId="urn:microsoft.com/office/officeart/2005/8/layout/orgChart1"/>
    <dgm:cxn modelId="{882A9023-6A4B-4FB3-B2BF-D36BB7A1E3B9}" type="presParOf" srcId="{44BB6848-58D6-4840-A7F7-0267ADA18AD7}" destId="{73008C0B-1F93-49C1-B3A8-8609B580F453}" srcOrd="1" destOrd="0" presId="urn:microsoft.com/office/officeart/2005/8/layout/orgChart1"/>
    <dgm:cxn modelId="{594A3716-B077-42D9-B960-9F30A0DA33C7}" type="presParOf" srcId="{73008C0B-1F93-49C1-B3A8-8609B580F453}" destId="{D1555187-AA02-42A4-8F72-1EE4DB507078}" srcOrd="0" destOrd="0" presId="urn:microsoft.com/office/officeart/2005/8/layout/orgChart1"/>
    <dgm:cxn modelId="{70E4BD6D-9AD5-4F24-AADD-DC8523FDEE97}" type="presParOf" srcId="{D1555187-AA02-42A4-8F72-1EE4DB507078}" destId="{93111B99-90DA-418B-BBCB-3ED100ACE428}" srcOrd="0" destOrd="0" presId="urn:microsoft.com/office/officeart/2005/8/layout/orgChart1"/>
    <dgm:cxn modelId="{4EE5D37B-59AA-4011-BBA5-97F7132B0910}" type="presParOf" srcId="{D1555187-AA02-42A4-8F72-1EE4DB507078}" destId="{F9306D71-F603-4E3D-B771-EC26E0DA9A14}" srcOrd="1" destOrd="0" presId="urn:microsoft.com/office/officeart/2005/8/layout/orgChart1"/>
    <dgm:cxn modelId="{DCB45A4E-0447-4F98-9D7F-ED3B63309D92}" type="presParOf" srcId="{73008C0B-1F93-49C1-B3A8-8609B580F453}" destId="{7E793CCC-B6DD-4C53-8FAB-E8710AAC69DC}" srcOrd="1" destOrd="0" presId="urn:microsoft.com/office/officeart/2005/8/layout/orgChart1"/>
    <dgm:cxn modelId="{A1BE9158-25AA-4347-A77D-62055ABB09FD}" type="presParOf" srcId="{7E793CCC-B6DD-4C53-8FAB-E8710AAC69DC}" destId="{E3E1220F-AF87-41EA-8F62-0279EF44C419}" srcOrd="0" destOrd="0" presId="urn:microsoft.com/office/officeart/2005/8/layout/orgChart1"/>
    <dgm:cxn modelId="{3A6DEC87-B20C-46AE-8478-0C55CD755297}" type="presParOf" srcId="{7E793CCC-B6DD-4C53-8FAB-E8710AAC69DC}" destId="{22E0365F-ED46-445B-8913-A95BEA769F25}" srcOrd="1" destOrd="0" presId="urn:microsoft.com/office/officeart/2005/8/layout/orgChart1"/>
    <dgm:cxn modelId="{DF1CA3F0-5E3E-45FC-9AB5-6D4CA243AD3C}" type="presParOf" srcId="{22E0365F-ED46-445B-8913-A95BEA769F25}" destId="{A0A15067-04DD-49B0-A4CB-2E21E1DFB0D8}" srcOrd="0" destOrd="0" presId="urn:microsoft.com/office/officeart/2005/8/layout/orgChart1"/>
    <dgm:cxn modelId="{421253BB-7204-45BA-A191-D62C3C727997}" type="presParOf" srcId="{A0A15067-04DD-49B0-A4CB-2E21E1DFB0D8}" destId="{B73EA4BA-F0A9-4F7D-A73E-59383782A24B}" srcOrd="0" destOrd="0" presId="urn:microsoft.com/office/officeart/2005/8/layout/orgChart1"/>
    <dgm:cxn modelId="{AAA8F539-E847-4F80-8423-83371158AC97}" type="presParOf" srcId="{A0A15067-04DD-49B0-A4CB-2E21E1DFB0D8}" destId="{00455109-38A1-4F7C-910C-72B5CEEA3237}" srcOrd="1" destOrd="0" presId="urn:microsoft.com/office/officeart/2005/8/layout/orgChart1"/>
    <dgm:cxn modelId="{088B3179-D37E-44B3-AF74-7799B2EDB981}" type="presParOf" srcId="{22E0365F-ED46-445B-8913-A95BEA769F25}" destId="{E302524C-D2B7-4012-ABEE-48E16ED9D664}" srcOrd="1" destOrd="0" presId="urn:microsoft.com/office/officeart/2005/8/layout/orgChart1"/>
    <dgm:cxn modelId="{DBB789D9-C444-43C7-BAEE-DBE89E0F3D85}" type="presParOf" srcId="{22E0365F-ED46-445B-8913-A95BEA769F25}" destId="{4B774B15-F257-4019-82F1-1C4EA4CE29EB}" srcOrd="2" destOrd="0" presId="urn:microsoft.com/office/officeart/2005/8/layout/orgChart1"/>
    <dgm:cxn modelId="{9E066CF9-E422-4C86-BBCE-EF55A4715D63}" type="presParOf" srcId="{7E793CCC-B6DD-4C53-8FAB-E8710AAC69DC}" destId="{2C8A6CB7-F640-40BA-ABCE-F8528232C634}" srcOrd="2" destOrd="0" presId="urn:microsoft.com/office/officeart/2005/8/layout/orgChart1"/>
    <dgm:cxn modelId="{BF6A091F-2832-4779-8489-01476B6EA7CB}" type="presParOf" srcId="{7E793CCC-B6DD-4C53-8FAB-E8710AAC69DC}" destId="{ED904CFD-A6E4-42D7-94A2-D5934B7A4AD8}" srcOrd="3" destOrd="0" presId="urn:microsoft.com/office/officeart/2005/8/layout/orgChart1"/>
    <dgm:cxn modelId="{CFB06943-BDBE-4729-86D2-D37629087CA4}" type="presParOf" srcId="{ED904CFD-A6E4-42D7-94A2-D5934B7A4AD8}" destId="{342168D3-61A3-4A7D-B4F1-83DFD3995C58}" srcOrd="0" destOrd="0" presId="urn:microsoft.com/office/officeart/2005/8/layout/orgChart1"/>
    <dgm:cxn modelId="{96AAD0A7-AA66-4DFB-8094-721FB548E6F8}" type="presParOf" srcId="{342168D3-61A3-4A7D-B4F1-83DFD3995C58}" destId="{0CC0F3CD-7560-4F31-AA89-31992E0E0093}" srcOrd="0" destOrd="0" presId="urn:microsoft.com/office/officeart/2005/8/layout/orgChart1"/>
    <dgm:cxn modelId="{B7317ABE-CED4-4414-A8B1-3F0950F1264A}" type="presParOf" srcId="{342168D3-61A3-4A7D-B4F1-83DFD3995C58}" destId="{B3FBDD6D-0CBE-4B4D-BB93-01450A101145}" srcOrd="1" destOrd="0" presId="urn:microsoft.com/office/officeart/2005/8/layout/orgChart1"/>
    <dgm:cxn modelId="{C3815274-908F-475F-91F6-327FF0EEE5DB}" type="presParOf" srcId="{ED904CFD-A6E4-42D7-94A2-D5934B7A4AD8}" destId="{ED137B3A-5D7E-4BD3-9FD1-751F0B5D30D7}" srcOrd="1" destOrd="0" presId="urn:microsoft.com/office/officeart/2005/8/layout/orgChart1"/>
    <dgm:cxn modelId="{1C4E83B4-A771-46CB-9109-FC5F71E0F92C}" type="presParOf" srcId="{ED904CFD-A6E4-42D7-94A2-D5934B7A4AD8}" destId="{2461AA6B-76A7-4594-B240-C782C784BE26}" srcOrd="2" destOrd="0" presId="urn:microsoft.com/office/officeart/2005/8/layout/orgChart1"/>
    <dgm:cxn modelId="{20E7009C-08D9-4F84-BA0A-0B3CF7254C1C}" type="presParOf" srcId="{7E793CCC-B6DD-4C53-8FAB-E8710AAC69DC}" destId="{9E4FB2D1-F22C-4546-85B2-9472822E1394}" srcOrd="4" destOrd="0" presId="urn:microsoft.com/office/officeart/2005/8/layout/orgChart1"/>
    <dgm:cxn modelId="{7E1363CD-3267-4B9E-8490-702B65D8B7EF}" type="presParOf" srcId="{7E793CCC-B6DD-4C53-8FAB-E8710AAC69DC}" destId="{8C99F34F-718F-4FB7-BF27-82F69B926B83}" srcOrd="5" destOrd="0" presId="urn:microsoft.com/office/officeart/2005/8/layout/orgChart1"/>
    <dgm:cxn modelId="{5CE89C46-7CCD-48E1-B002-D136D9D98F9D}" type="presParOf" srcId="{8C99F34F-718F-4FB7-BF27-82F69B926B83}" destId="{907AEA06-B56B-4C93-97E1-BCFB33A0ED05}" srcOrd="0" destOrd="0" presId="urn:microsoft.com/office/officeart/2005/8/layout/orgChart1"/>
    <dgm:cxn modelId="{56383D4D-1CB6-4967-B3C8-F57877D071F8}" type="presParOf" srcId="{907AEA06-B56B-4C93-97E1-BCFB33A0ED05}" destId="{C15820D8-DA1B-4DEA-BB04-A017DD17C1CA}" srcOrd="0" destOrd="0" presId="urn:microsoft.com/office/officeart/2005/8/layout/orgChart1"/>
    <dgm:cxn modelId="{E3464DBB-6C99-45D4-AC27-875DA9F3FA4F}" type="presParOf" srcId="{907AEA06-B56B-4C93-97E1-BCFB33A0ED05}" destId="{E7BDCCC1-F780-4B42-981C-C6B9B70D0F24}" srcOrd="1" destOrd="0" presId="urn:microsoft.com/office/officeart/2005/8/layout/orgChart1"/>
    <dgm:cxn modelId="{BC924431-B5F4-4A83-92A9-C0C4B41800B3}" type="presParOf" srcId="{8C99F34F-718F-4FB7-BF27-82F69B926B83}" destId="{8791D1A8-7708-4CCE-8C03-5C2FF127D988}" srcOrd="1" destOrd="0" presId="urn:microsoft.com/office/officeart/2005/8/layout/orgChart1"/>
    <dgm:cxn modelId="{28C51F00-2030-471C-86E2-3F380E66D3F1}" type="presParOf" srcId="{8C99F34F-718F-4FB7-BF27-82F69B926B83}" destId="{629EB34A-8006-446E-82D9-DF7297EDC30D}" srcOrd="2" destOrd="0" presId="urn:microsoft.com/office/officeart/2005/8/layout/orgChart1"/>
    <dgm:cxn modelId="{6D5B2C18-8053-410C-8040-369BB7D83DDB}" type="presParOf" srcId="{7E793CCC-B6DD-4C53-8FAB-E8710AAC69DC}" destId="{A84CCD8A-99C7-4321-A863-76B4DABCBEFB}" srcOrd="6" destOrd="0" presId="urn:microsoft.com/office/officeart/2005/8/layout/orgChart1"/>
    <dgm:cxn modelId="{7FA542EC-99A5-4797-B565-AA9EAA0BF4C0}" type="presParOf" srcId="{7E793CCC-B6DD-4C53-8FAB-E8710AAC69DC}" destId="{1CFC6DB2-7F64-4077-A236-E81064A061AE}" srcOrd="7" destOrd="0" presId="urn:microsoft.com/office/officeart/2005/8/layout/orgChart1"/>
    <dgm:cxn modelId="{F9933FE1-2888-401B-8D44-21439D00B365}" type="presParOf" srcId="{1CFC6DB2-7F64-4077-A236-E81064A061AE}" destId="{0068D5B8-B9E7-47BE-A7A9-FC823E76EB49}" srcOrd="0" destOrd="0" presId="urn:microsoft.com/office/officeart/2005/8/layout/orgChart1"/>
    <dgm:cxn modelId="{E52AD3E5-70F3-4256-BA38-4ADAF3A7303D}" type="presParOf" srcId="{0068D5B8-B9E7-47BE-A7A9-FC823E76EB49}" destId="{BE6AB7F7-A49E-45A6-803B-59A13A075D6B}" srcOrd="0" destOrd="0" presId="urn:microsoft.com/office/officeart/2005/8/layout/orgChart1"/>
    <dgm:cxn modelId="{CC1B0555-C047-4752-BE0B-99B7647BA3EF}" type="presParOf" srcId="{0068D5B8-B9E7-47BE-A7A9-FC823E76EB49}" destId="{AFDA6BF0-8823-42BB-A01E-D61F606CE770}" srcOrd="1" destOrd="0" presId="urn:microsoft.com/office/officeart/2005/8/layout/orgChart1"/>
    <dgm:cxn modelId="{98465CC4-19C7-48C4-A9F4-D02E5D995983}" type="presParOf" srcId="{1CFC6DB2-7F64-4077-A236-E81064A061AE}" destId="{6223E0B2-83B8-48F0-8D08-6E5202FF2A72}" srcOrd="1" destOrd="0" presId="urn:microsoft.com/office/officeart/2005/8/layout/orgChart1"/>
    <dgm:cxn modelId="{3D443793-D040-4B81-BDC1-FA69419E8EE8}" type="presParOf" srcId="{1CFC6DB2-7F64-4077-A236-E81064A061AE}" destId="{C6B25D3F-F607-4CA7-92DD-04950C9DA2C9}" srcOrd="2" destOrd="0" presId="urn:microsoft.com/office/officeart/2005/8/layout/orgChart1"/>
    <dgm:cxn modelId="{E8886B28-4304-40D3-A198-49FCBDBCE87D}" type="presParOf" srcId="{73008C0B-1F93-49C1-B3A8-8609B580F453}" destId="{263B390F-FDA2-4ED5-B6FE-EEB22F5C926C}" srcOrd="2" destOrd="0" presId="urn:microsoft.com/office/officeart/2005/8/layout/orgChart1"/>
    <dgm:cxn modelId="{ED9152B0-FAC5-4A53-9FBE-23E495472BB1}" type="presParOf" srcId="{44BB6848-58D6-4840-A7F7-0267ADA18AD7}" destId="{41A6B757-2DB6-4048-9244-B77C3A271AE6}" srcOrd="2" destOrd="0" presId="urn:microsoft.com/office/officeart/2005/8/layout/orgChart1"/>
    <dgm:cxn modelId="{3D67CC8D-EDBB-41A3-B809-EDF313C56552}" type="presParOf" srcId="{44BB6848-58D6-4840-A7F7-0267ADA18AD7}" destId="{CFAD11DF-6F05-4A2F-8F12-D1D0D76A9096}" srcOrd="3" destOrd="0" presId="urn:microsoft.com/office/officeart/2005/8/layout/orgChart1"/>
    <dgm:cxn modelId="{4AD99A4F-DB43-423C-8695-B62B2A436989}" type="presParOf" srcId="{CFAD11DF-6F05-4A2F-8F12-D1D0D76A9096}" destId="{786E3422-248E-4295-84F6-4311C0BF752D}" srcOrd="0" destOrd="0" presId="urn:microsoft.com/office/officeart/2005/8/layout/orgChart1"/>
    <dgm:cxn modelId="{3F101B66-0EA8-4086-AADF-D92024BF932A}" type="presParOf" srcId="{786E3422-248E-4295-84F6-4311C0BF752D}" destId="{C0BEE469-A860-445D-8C6A-76CFEC4DC573}" srcOrd="0" destOrd="0" presId="urn:microsoft.com/office/officeart/2005/8/layout/orgChart1"/>
    <dgm:cxn modelId="{BECDC727-4795-405D-8DA4-86F8C7E8F974}" type="presParOf" srcId="{786E3422-248E-4295-84F6-4311C0BF752D}" destId="{04F9CDF7-353D-4354-9111-DF7B773CB455}" srcOrd="1" destOrd="0" presId="urn:microsoft.com/office/officeart/2005/8/layout/orgChart1"/>
    <dgm:cxn modelId="{3CB405FD-9B09-4EF9-84B4-00B456CF279F}" type="presParOf" srcId="{CFAD11DF-6F05-4A2F-8F12-D1D0D76A9096}" destId="{4DFE4BB7-6A09-45B4-8ED6-F89EC21C334B}" srcOrd="1" destOrd="0" presId="urn:microsoft.com/office/officeart/2005/8/layout/orgChart1"/>
    <dgm:cxn modelId="{7C342E67-D0D2-4E37-8E13-A4974E133F55}" type="presParOf" srcId="{4DFE4BB7-6A09-45B4-8ED6-F89EC21C334B}" destId="{6931BC45-0101-4C59-BAC3-478D1CD6F2CA}" srcOrd="0" destOrd="0" presId="urn:microsoft.com/office/officeart/2005/8/layout/orgChart1"/>
    <dgm:cxn modelId="{C9E3C4CC-452A-45D4-86BD-B027994D1A6D}" type="presParOf" srcId="{4DFE4BB7-6A09-45B4-8ED6-F89EC21C334B}" destId="{F07D36C7-AEDE-44FA-A273-B77E2952BD4F}" srcOrd="1" destOrd="0" presId="urn:microsoft.com/office/officeart/2005/8/layout/orgChart1"/>
    <dgm:cxn modelId="{7649E893-A444-4854-8004-F5BB7156ECE9}" type="presParOf" srcId="{F07D36C7-AEDE-44FA-A273-B77E2952BD4F}" destId="{6CBBA4C8-1EC0-4CB2-A287-71E56A1F7B98}" srcOrd="0" destOrd="0" presId="urn:microsoft.com/office/officeart/2005/8/layout/orgChart1"/>
    <dgm:cxn modelId="{5785829A-A110-4926-9E2B-4E40B09DCEF3}" type="presParOf" srcId="{6CBBA4C8-1EC0-4CB2-A287-71E56A1F7B98}" destId="{C51D43A4-4E37-4A0B-BF4B-D1ABC9DB0918}" srcOrd="0" destOrd="0" presId="urn:microsoft.com/office/officeart/2005/8/layout/orgChart1"/>
    <dgm:cxn modelId="{ED45957B-36DF-4FEE-A32D-B0328AA0DFF4}" type="presParOf" srcId="{6CBBA4C8-1EC0-4CB2-A287-71E56A1F7B98}" destId="{FFE21AD2-36E2-406D-9EB7-BEB17B92A17E}" srcOrd="1" destOrd="0" presId="urn:microsoft.com/office/officeart/2005/8/layout/orgChart1"/>
    <dgm:cxn modelId="{6BF08DCA-1CC3-40B2-A1EA-61FDB1289961}" type="presParOf" srcId="{F07D36C7-AEDE-44FA-A273-B77E2952BD4F}" destId="{4C43B811-0075-4838-A0B8-6C4AB19DF971}" srcOrd="1" destOrd="0" presId="urn:microsoft.com/office/officeart/2005/8/layout/orgChart1"/>
    <dgm:cxn modelId="{4EFC293E-6F54-46F5-9986-AB3DF6D72C82}" type="presParOf" srcId="{F07D36C7-AEDE-44FA-A273-B77E2952BD4F}" destId="{9FC83685-4F44-4BBF-A0EC-3FF953916E75}" srcOrd="2" destOrd="0" presId="urn:microsoft.com/office/officeart/2005/8/layout/orgChart1"/>
    <dgm:cxn modelId="{CD63FA59-23C9-4D39-A9F5-712F484A4ECE}" type="presParOf" srcId="{4DFE4BB7-6A09-45B4-8ED6-F89EC21C334B}" destId="{08DF306A-582C-4515-96D2-2304EECBD541}" srcOrd="2" destOrd="0" presId="urn:microsoft.com/office/officeart/2005/8/layout/orgChart1"/>
    <dgm:cxn modelId="{B3DCA034-B9A5-4F35-9E01-C7B590B657D0}" type="presParOf" srcId="{4DFE4BB7-6A09-45B4-8ED6-F89EC21C334B}" destId="{F0D93B76-7506-4B3F-826E-64DD6313FE71}" srcOrd="3" destOrd="0" presId="urn:microsoft.com/office/officeart/2005/8/layout/orgChart1"/>
    <dgm:cxn modelId="{F3D4E4B3-C2D3-4B3D-BA32-F7389E78CFAD}" type="presParOf" srcId="{F0D93B76-7506-4B3F-826E-64DD6313FE71}" destId="{ED0FA307-1CCC-4146-877B-F4D8764E830E}" srcOrd="0" destOrd="0" presId="urn:microsoft.com/office/officeart/2005/8/layout/orgChart1"/>
    <dgm:cxn modelId="{35856D2B-F95E-49A0-9CD0-972696CDA769}" type="presParOf" srcId="{ED0FA307-1CCC-4146-877B-F4D8764E830E}" destId="{DBB91A7D-ACAD-4645-9063-EA860745AC9D}" srcOrd="0" destOrd="0" presId="urn:microsoft.com/office/officeart/2005/8/layout/orgChart1"/>
    <dgm:cxn modelId="{E151B9E9-4C81-4061-BCF2-D7ECB8555B84}" type="presParOf" srcId="{ED0FA307-1CCC-4146-877B-F4D8764E830E}" destId="{34BAD5DF-BB1D-442C-AEC9-41C7774014C3}" srcOrd="1" destOrd="0" presId="urn:microsoft.com/office/officeart/2005/8/layout/orgChart1"/>
    <dgm:cxn modelId="{58483EF2-738D-4E40-B667-76EA92D40584}" type="presParOf" srcId="{F0D93B76-7506-4B3F-826E-64DD6313FE71}" destId="{6742E4B8-3799-4DB1-A869-DC026970EB1C}" srcOrd="1" destOrd="0" presId="urn:microsoft.com/office/officeart/2005/8/layout/orgChart1"/>
    <dgm:cxn modelId="{A921F3B6-D35C-41B1-9240-45F95268D0D7}" type="presParOf" srcId="{F0D93B76-7506-4B3F-826E-64DD6313FE71}" destId="{3C30D611-A59B-4354-B6E6-3F7D777C5DC5}" srcOrd="2" destOrd="0" presId="urn:microsoft.com/office/officeart/2005/8/layout/orgChart1"/>
    <dgm:cxn modelId="{6353FBAA-FB2D-4674-8C33-75B8782439CC}" type="presParOf" srcId="{4DFE4BB7-6A09-45B4-8ED6-F89EC21C334B}" destId="{A5A55570-2718-48A4-AEB9-59128B7BDFE2}" srcOrd="4" destOrd="0" presId="urn:microsoft.com/office/officeart/2005/8/layout/orgChart1"/>
    <dgm:cxn modelId="{175983F2-EACA-43DF-85D4-60E8F7C11C9F}" type="presParOf" srcId="{4DFE4BB7-6A09-45B4-8ED6-F89EC21C334B}" destId="{F648A202-6AA2-4724-AFA7-262D573FB972}" srcOrd="5" destOrd="0" presId="urn:microsoft.com/office/officeart/2005/8/layout/orgChart1"/>
    <dgm:cxn modelId="{3B6FCE71-F6DE-4B98-81ED-C9F089602A1B}" type="presParOf" srcId="{F648A202-6AA2-4724-AFA7-262D573FB972}" destId="{385F7C15-8715-4DC0-BFD3-3EA19300AA6E}" srcOrd="0" destOrd="0" presId="urn:microsoft.com/office/officeart/2005/8/layout/orgChart1"/>
    <dgm:cxn modelId="{B5CC80AC-6D98-429B-9F02-1B8EEE6B7806}" type="presParOf" srcId="{385F7C15-8715-4DC0-BFD3-3EA19300AA6E}" destId="{0856E7CC-120C-449D-82F0-19F1D0AF585E}" srcOrd="0" destOrd="0" presId="urn:microsoft.com/office/officeart/2005/8/layout/orgChart1"/>
    <dgm:cxn modelId="{71A27A0F-25C3-417D-97D1-D9E94CB1D9A8}" type="presParOf" srcId="{385F7C15-8715-4DC0-BFD3-3EA19300AA6E}" destId="{A6395CDD-7E4D-442C-9872-720A65EC3B43}" srcOrd="1" destOrd="0" presId="urn:microsoft.com/office/officeart/2005/8/layout/orgChart1"/>
    <dgm:cxn modelId="{8A0B6940-E798-452C-A611-F19C51587349}" type="presParOf" srcId="{F648A202-6AA2-4724-AFA7-262D573FB972}" destId="{AE20A6FE-53FA-4226-A0F4-1DC4060B44DD}" srcOrd="1" destOrd="0" presId="urn:microsoft.com/office/officeart/2005/8/layout/orgChart1"/>
    <dgm:cxn modelId="{9EDBB999-E9B1-45DC-A49E-C35276348EDE}" type="presParOf" srcId="{F648A202-6AA2-4724-AFA7-262D573FB972}" destId="{32128BD2-C70F-4531-A82E-ADA008FB6168}" srcOrd="2" destOrd="0" presId="urn:microsoft.com/office/officeart/2005/8/layout/orgChart1"/>
    <dgm:cxn modelId="{BD2C90FD-9CB1-4F61-ACE2-BFF4B83E089E}" type="presParOf" srcId="{CFAD11DF-6F05-4A2F-8F12-D1D0D76A9096}" destId="{49841C95-0FC5-4ACF-997B-103DE1C75DD7}" srcOrd="2" destOrd="0" presId="urn:microsoft.com/office/officeart/2005/8/layout/orgChart1"/>
    <dgm:cxn modelId="{46A22FF5-C5C1-4965-B11E-ADD3B025D895}" type="presParOf" srcId="{44BB6848-58D6-4840-A7F7-0267ADA18AD7}" destId="{E9EB33FA-F68A-4BC2-A851-88A3154CD36D}" srcOrd="4" destOrd="0" presId="urn:microsoft.com/office/officeart/2005/8/layout/orgChart1"/>
    <dgm:cxn modelId="{A22D5046-309A-476E-80C0-BABFEB06A61A}" type="presParOf" srcId="{44BB6848-58D6-4840-A7F7-0267ADA18AD7}" destId="{135E82E1-370B-44D2-9DEC-FBE98363153E}" srcOrd="5" destOrd="0" presId="urn:microsoft.com/office/officeart/2005/8/layout/orgChart1"/>
    <dgm:cxn modelId="{1AF16060-4D39-4ADB-A6E3-B7E266937F7E}" type="presParOf" srcId="{135E82E1-370B-44D2-9DEC-FBE98363153E}" destId="{60AE78E1-A406-489D-9576-AE3D7ED6FC31}" srcOrd="0" destOrd="0" presId="urn:microsoft.com/office/officeart/2005/8/layout/orgChart1"/>
    <dgm:cxn modelId="{B6D87322-5726-4E30-913A-E7E40EB7C3F7}" type="presParOf" srcId="{60AE78E1-A406-489D-9576-AE3D7ED6FC31}" destId="{51E64D16-F8C9-4CC8-8D4C-7E5E01D46B85}" srcOrd="0" destOrd="0" presId="urn:microsoft.com/office/officeart/2005/8/layout/orgChart1"/>
    <dgm:cxn modelId="{B993E352-F01D-4A38-83A9-FD32F3C64B4E}" type="presParOf" srcId="{60AE78E1-A406-489D-9576-AE3D7ED6FC31}" destId="{88B8105E-7DAC-4C57-823B-A94F5F194F94}" srcOrd="1" destOrd="0" presId="urn:microsoft.com/office/officeart/2005/8/layout/orgChart1"/>
    <dgm:cxn modelId="{E5B5C7A8-62BB-44FD-8495-ED1D7EC14EE7}" type="presParOf" srcId="{135E82E1-370B-44D2-9DEC-FBE98363153E}" destId="{DA501187-82F2-4A26-AEF3-B2B62593D10A}" srcOrd="1" destOrd="0" presId="urn:microsoft.com/office/officeart/2005/8/layout/orgChart1"/>
    <dgm:cxn modelId="{4654EFF3-70C5-4F45-A744-6399A56068D6}" type="presParOf" srcId="{DA501187-82F2-4A26-AEF3-B2B62593D10A}" destId="{6A9E9B17-EA00-481A-B7AD-ED2022AFD7F8}" srcOrd="0" destOrd="0" presId="urn:microsoft.com/office/officeart/2005/8/layout/orgChart1"/>
    <dgm:cxn modelId="{D5B00573-48ED-47E3-9D75-B1F3A37EAFE4}" type="presParOf" srcId="{DA501187-82F2-4A26-AEF3-B2B62593D10A}" destId="{67D57C85-E05B-43BE-8D52-469387D32862}" srcOrd="1" destOrd="0" presId="urn:microsoft.com/office/officeart/2005/8/layout/orgChart1"/>
    <dgm:cxn modelId="{735B9C8B-EC4D-44C5-B4C5-4415FEE468A5}" type="presParOf" srcId="{67D57C85-E05B-43BE-8D52-469387D32862}" destId="{C6D3E29F-806D-4D46-BBBD-5DDB0433B048}" srcOrd="0" destOrd="0" presId="urn:microsoft.com/office/officeart/2005/8/layout/orgChart1"/>
    <dgm:cxn modelId="{1207F2EF-7981-4756-A458-922A2B58349A}" type="presParOf" srcId="{C6D3E29F-806D-4D46-BBBD-5DDB0433B048}" destId="{51D30465-3B8E-4B12-860D-E17DFFEC7755}" srcOrd="0" destOrd="0" presId="urn:microsoft.com/office/officeart/2005/8/layout/orgChart1"/>
    <dgm:cxn modelId="{48BA0ED4-19F2-4DAC-B812-5837561D2772}" type="presParOf" srcId="{C6D3E29F-806D-4D46-BBBD-5DDB0433B048}" destId="{C78570B2-E88C-4B35-9C77-6ED01883A4AB}" srcOrd="1" destOrd="0" presId="urn:microsoft.com/office/officeart/2005/8/layout/orgChart1"/>
    <dgm:cxn modelId="{BEF89522-21D3-4DD3-8C29-5F0E8ECE18A5}" type="presParOf" srcId="{67D57C85-E05B-43BE-8D52-469387D32862}" destId="{F77459E1-68C6-421D-B1A8-45AA29C432F4}" srcOrd="1" destOrd="0" presId="urn:microsoft.com/office/officeart/2005/8/layout/orgChart1"/>
    <dgm:cxn modelId="{871849C5-BDAC-46EC-96C0-C941623FB8BF}" type="presParOf" srcId="{67D57C85-E05B-43BE-8D52-469387D32862}" destId="{2D51F0D7-7289-4031-8E97-C7A207364B4E}" srcOrd="2" destOrd="0" presId="urn:microsoft.com/office/officeart/2005/8/layout/orgChart1"/>
    <dgm:cxn modelId="{3A1DE340-5E94-47DC-8645-CB04F1DD39BB}" type="presParOf" srcId="{DA501187-82F2-4A26-AEF3-B2B62593D10A}" destId="{61DF81CC-70E7-4294-8EE0-F8E5EE0F27A6}" srcOrd="2" destOrd="0" presId="urn:microsoft.com/office/officeart/2005/8/layout/orgChart1"/>
    <dgm:cxn modelId="{BFCD94C1-EAE0-434F-A489-DCCDDB9A69F5}" type="presParOf" srcId="{DA501187-82F2-4A26-AEF3-B2B62593D10A}" destId="{2CEA194B-F215-420E-B567-7971B7C44129}" srcOrd="3" destOrd="0" presId="urn:microsoft.com/office/officeart/2005/8/layout/orgChart1"/>
    <dgm:cxn modelId="{4E3E4486-441D-4845-ABE2-665C9C2B7E1D}" type="presParOf" srcId="{2CEA194B-F215-420E-B567-7971B7C44129}" destId="{DAA5A5B5-688C-461B-A80C-F85E7DC58002}" srcOrd="0" destOrd="0" presId="urn:microsoft.com/office/officeart/2005/8/layout/orgChart1"/>
    <dgm:cxn modelId="{C744584B-9D86-45A5-8500-F8C31AD7B340}" type="presParOf" srcId="{DAA5A5B5-688C-461B-A80C-F85E7DC58002}" destId="{3DD7F31A-1A39-45A8-B381-D88F5422474C}" srcOrd="0" destOrd="0" presId="urn:microsoft.com/office/officeart/2005/8/layout/orgChart1"/>
    <dgm:cxn modelId="{0957F2BE-2CDE-4F24-B42B-38945DB4A226}" type="presParOf" srcId="{DAA5A5B5-688C-461B-A80C-F85E7DC58002}" destId="{0254C1A8-6308-4328-8B8E-5E66460CC282}" srcOrd="1" destOrd="0" presId="urn:microsoft.com/office/officeart/2005/8/layout/orgChart1"/>
    <dgm:cxn modelId="{07F5B321-9ECB-4150-ABF3-81A5E9D3ECF8}" type="presParOf" srcId="{2CEA194B-F215-420E-B567-7971B7C44129}" destId="{BE485EB7-2B78-49DB-B5B3-F0ADA7DAD55E}" srcOrd="1" destOrd="0" presId="urn:microsoft.com/office/officeart/2005/8/layout/orgChart1"/>
    <dgm:cxn modelId="{D4B765E1-C18E-43D8-A5C6-FD2FED2373E3}" type="presParOf" srcId="{2CEA194B-F215-420E-B567-7971B7C44129}" destId="{0B18BE5C-E893-458E-B57B-D19ACFFA2A3C}" srcOrd="2" destOrd="0" presId="urn:microsoft.com/office/officeart/2005/8/layout/orgChart1"/>
    <dgm:cxn modelId="{68CE1226-9CE7-4A0A-B94F-8C7E820EE239}" type="presParOf" srcId="{DA501187-82F2-4A26-AEF3-B2B62593D10A}" destId="{44380155-800C-4416-AF2B-BF9D92A6B618}" srcOrd="4" destOrd="0" presId="urn:microsoft.com/office/officeart/2005/8/layout/orgChart1"/>
    <dgm:cxn modelId="{425643EF-7843-4147-98D6-62139E1D0121}" type="presParOf" srcId="{DA501187-82F2-4A26-AEF3-B2B62593D10A}" destId="{2872102F-F771-4CE3-AF98-A1840EE93600}" srcOrd="5" destOrd="0" presId="urn:microsoft.com/office/officeart/2005/8/layout/orgChart1"/>
    <dgm:cxn modelId="{9E0458BE-608B-449F-A756-4184BA132A94}" type="presParOf" srcId="{2872102F-F771-4CE3-AF98-A1840EE93600}" destId="{BF1679E6-37D9-4A07-80E6-7B7A21715725}" srcOrd="0" destOrd="0" presId="urn:microsoft.com/office/officeart/2005/8/layout/orgChart1"/>
    <dgm:cxn modelId="{1B32AD15-2254-4F50-BE30-1DA5DAD0C402}" type="presParOf" srcId="{BF1679E6-37D9-4A07-80E6-7B7A21715725}" destId="{1917C824-7C08-4BF1-A66E-BD90FDE17DFE}" srcOrd="0" destOrd="0" presId="urn:microsoft.com/office/officeart/2005/8/layout/orgChart1"/>
    <dgm:cxn modelId="{35CC35F2-C033-45F1-8ED4-4912D5C69038}" type="presParOf" srcId="{BF1679E6-37D9-4A07-80E6-7B7A21715725}" destId="{0DD5065D-F644-4249-B487-48558C906D64}" srcOrd="1" destOrd="0" presId="urn:microsoft.com/office/officeart/2005/8/layout/orgChart1"/>
    <dgm:cxn modelId="{EDE7291A-D97B-4181-AF37-A588F03362A5}" type="presParOf" srcId="{2872102F-F771-4CE3-AF98-A1840EE93600}" destId="{4FA7D614-4A74-4845-B0A1-C4CDBD46A8BC}" srcOrd="1" destOrd="0" presId="urn:microsoft.com/office/officeart/2005/8/layout/orgChart1"/>
    <dgm:cxn modelId="{BE12C09C-B616-4FE1-8F8D-B61F3A066B91}" type="presParOf" srcId="{2872102F-F771-4CE3-AF98-A1840EE93600}" destId="{1EE6762C-4BC5-4620-A006-59940C956E96}" srcOrd="2" destOrd="0" presId="urn:microsoft.com/office/officeart/2005/8/layout/orgChart1"/>
    <dgm:cxn modelId="{F6139902-5261-4E0B-A763-076BC9162A21}" type="presParOf" srcId="{DA501187-82F2-4A26-AEF3-B2B62593D10A}" destId="{364F0584-2EBE-4A05-9976-925B29440C57}" srcOrd="6" destOrd="0" presId="urn:microsoft.com/office/officeart/2005/8/layout/orgChart1"/>
    <dgm:cxn modelId="{7C9041FA-D0E8-409B-82DB-77777AEFBD1A}" type="presParOf" srcId="{DA501187-82F2-4A26-AEF3-B2B62593D10A}" destId="{07F95735-F0CC-4B79-8E02-BE69E7DB0CDA}" srcOrd="7" destOrd="0" presId="urn:microsoft.com/office/officeart/2005/8/layout/orgChart1"/>
    <dgm:cxn modelId="{A6823DAC-2238-440A-A8AD-3022013B6407}" type="presParOf" srcId="{07F95735-F0CC-4B79-8E02-BE69E7DB0CDA}" destId="{A0C4A9A2-8443-44B0-B3EB-1BBD9B7E9ECD}" srcOrd="0" destOrd="0" presId="urn:microsoft.com/office/officeart/2005/8/layout/orgChart1"/>
    <dgm:cxn modelId="{810E3D3B-72CB-44F7-833B-16EE765B4B5A}" type="presParOf" srcId="{A0C4A9A2-8443-44B0-B3EB-1BBD9B7E9ECD}" destId="{FD28FAAA-E73A-4E2D-A44F-83B5A2292813}" srcOrd="0" destOrd="0" presId="urn:microsoft.com/office/officeart/2005/8/layout/orgChart1"/>
    <dgm:cxn modelId="{1DF6D290-F075-4B74-B649-7AE5FE7DD1D8}" type="presParOf" srcId="{A0C4A9A2-8443-44B0-B3EB-1BBD9B7E9ECD}" destId="{E0234A37-DA49-451E-BECF-A3FC935913C2}" srcOrd="1" destOrd="0" presId="urn:microsoft.com/office/officeart/2005/8/layout/orgChart1"/>
    <dgm:cxn modelId="{4C03E166-6E97-41EF-B796-7F01D95F5177}" type="presParOf" srcId="{07F95735-F0CC-4B79-8E02-BE69E7DB0CDA}" destId="{4D9D6EA4-A123-41A1-87F1-9838070F4029}" srcOrd="1" destOrd="0" presId="urn:microsoft.com/office/officeart/2005/8/layout/orgChart1"/>
    <dgm:cxn modelId="{FFC31FD9-B972-4B32-8521-3336CC01F84D}" type="presParOf" srcId="{07F95735-F0CC-4B79-8E02-BE69E7DB0CDA}" destId="{6378BC3B-6DDD-4609-BFDD-3E5E808F81CB}" srcOrd="2" destOrd="0" presId="urn:microsoft.com/office/officeart/2005/8/layout/orgChart1"/>
    <dgm:cxn modelId="{D72EBE24-5E91-4574-BF6A-6A0C9FB83ED4}" type="presParOf" srcId="{DA501187-82F2-4A26-AEF3-B2B62593D10A}" destId="{F7C4A7FF-CEF2-449B-9609-BDBFA0CB5DF3}" srcOrd="8" destOrd="0" presId="urn:microsoft.com/office/officeart/2005/8/layout/orgChart1"/>
    <dgm:cxn modelId="{4F920D87-505B-4710-B3B9-ED29C7A4160E}" type="presParOf" srcId="{DA501187-82F2-4A26-AEF3-B2B62593D10A}" destId="{A39D6B4E-1B28-41FD-9E33-27B7166FAE29}" srcOrd="9" destOrd="0" presId="urn:microsoft.com/office/officeart/2005/8/layout/orgChart1"/>
    <dgm:cxn modelId="{3742B237-A834-42C1-B429-BFF8FB448C4B}" type="presParOf" srcId="{A39D6B4E-1B28-41FD-9E33-27B7166FAE29}" destId="{EA929100-BB0E-42C7-9FA4-82BD0AFC5EDA}" srcOrd="0" destOrd="0" presId="urn:microsoft.com/office/officeart/2005/8/layout/orgChart1"/>
    <dgm:cxn modelId="{543DF6DA-FA72-43EE-8AAF-32F8B890BE2E}" type="presParOf" srcId="{EA929100-BB0E-42C7-9FA4-82BD0AFC5EDA}" destId="{6B4C5FA7-69FA-4E3E-A637-8FA559B29AD9}" srcOrd="0" destOrd="0" presId="urn:microsoft.com/office/officeart/2005/8/layout/orgChart1"/>
    <dgm:cxn modelId="{3FB7A35B-CBDD-4300-8DB6-4779C2D95E3E}" type="presParOf" srcId="{EA929100-BB0E-42C7-9FA4-82BD0AFC5EDA}" destId="{CF9312B1-5B11-4BED-9AC2-569455413E14}" srcOrd="1" destOrd="0" presId="urn:microsoft.com/office/officeart/2005/8/layout/orgChart1"/>
    <dgm:cxn modelId="{C65CE2A0-162D-4F43-ACE6-E045EBF2ABCC}" type="presParOf" srcId="{A39D6B4E-1B28-41FD-9E33-27B7166FAE29}" destId="{FB17673A-FA18-487C-B41A-2A7B8A9B44C5}" srcOrd="1" destOrd="0" presId="urn:microsoft.com/office/officeart/2005/8/layout/orgChart1"/>
    <dgm:cxn modelId="{FBBF8A53-17FF-4D23-AFFE-02A31247579A}" type="presParOf" srcId="{A39D6B4E-1B28-41FD-9E33-27B7166FAE29}" destId="{30FE9FF4-C385-48E9-AE70-A99FFF5D9853}" srcOrd="2" destOrd="0" presId="urn:microsoft.com/office/officeart/2005/8/layout/orgChart1"/>
    <dgm:cxn modelId="{01F2E4FF-BAB7-42FF-A435-6272B7B227D7}" type="presParOf" srcId="{DA501187-82F2-4A26-AEF3-B2B62593D10A}" destId="{B2F937A1-79FB-49B8-A0B6-F632F6066104}" srcOrd="10" destOrd="0" presId="urn:microsoft.com/office/officeart/2005/8/layout/orgChart1"/>
    <dgm:cxn modelId="{6AF7409E-AD47-48C3-A734-8565CBBD3CB0}" type="presParOf" srcId="{DA501187-82F2-4A26-AEF3-B2B62593D10A}" destId="{D5536BBB-474C-42DC-B7FD-61A5639BC9DF}" srcOrd="11" destOrd="0" presId="urn:microsoft.com/office/officeart/2005/8/layout/orgChart1"/>
    <dgm:cxn modelId="{AC3D7023-8A20-4FF7-8F5E-43A549ACFA3D}" type="presParOf" srcId="{D5536BBB-474C-42DC-B7FD-61A5639BC9DF}" destId="{46863F2E-232C-4F51-9C6C-4564E65FBBFC}" srcOrd="0" destOrd="0" presId="urn:microsoft.com/office/officeart/2005/8/layout/orgChart1"/>
    <dgm:cxn modelId="{1C9EA7F1-345B-4A2E-93CE-D09A66DA25D5}" type="presParOf" srcId="{46863F2E-232C-4F51-9C6C-4564E65FBBFC}" destId="{E884348F-CB12-41B7-8A12-32A87D9A2430}" srcOrd="0" destOrd="0" presId="urn:microsoft.com/office/officeart/2005/8/layout/orgChart1"/>
    <dgm:cxn modelId="{61D8930B-6B25-43FD-800D-9EC68FD33955}" type="presParOf" srcId="{46863F2E-232C-4F51-9C6C-4564E65FBBFC}" destId="{5C4795E4-7B3F-49C5-B8AB-91F391E47E5A}" srcOrd="1" destOrd="0" presId="urn:microsoft.com/office/officeart/2005/8/layout/orgChart1"/>
    <dgm:cxn modelId="{15568BF1-001D-4830-8AF3-014B9E566AEE}" type="presParOf" srcId="{D5536BBB-474C-42DC-B7FD-61A5639BC9DF}" destId="{A2C072BE-9292-4CB8-B4AF-F17A149975D9}" srcOrd="1" destOrd="0" presId="urn:microsoft.com/office/officeart/2005/8/layout/orgChart1"/>
    <dgm:cxn modelId="{341C0246-9F9D-4639-AC1D-480BDB522EF4}" type="presParOf" srcId="{D5536BBB-474C-42DC-B7FD-61A5639BC9DF}" destId="{BB7EE35C-E1FE-4CAC-922C-EDFCB3260A80}" srcOrd="2" destOrd="0" presId="urn:microsoft.com/office/officeart/2005/8/layout/orgChart1"/>
    <dgm:cxn modelId="{600D89C6-09BB-4682-9114-5CC58D607D69}" type="presParOf" srcId="{135E82E1-370B-44D2-9DEC-FBE98363153E}" destId="{13CC5A06-7B3B-47F1-AC80-359579B153A2}" srcOrd="2" destOrd="0" presId="urn:microsoft.com/office/officeart/2005/8/layout/orgChart1"/>
    <dgm:cxn modelId="{F39D7C7F-19DE-4F6F-8453-5CB9272CFDF2}" type="presParOf" srcId="{44BB6848-58D6-4840-A7F7-0267ADA18AD7}" destId="{EC86D68B-C2CE-4B44-97C0-FF5E2FD0596F}" srcOrd="6" destOrd="0" presId="urn:microsoft.com/office/officeart/2005/8/layout/orgChart1"/>
    <dgm:cxn modelId="{8B3CA258-B61C-41CC-9FFA-A1DE1FE55339}" type="presParOf" srcId="{44BB6848-58D6-4840-A7F7-0267ADA18AD7}" destId="{76193E17-C285-449D-B452-7AD47EAB60C4}" srcOrd="7" destOrd="0" presId="urn:microsoft.com/office/officeart/2005/8/layout/orgChart1"/>
    <dgm:cxn modelId="{794C86EB-33ED-48B3-8A32-B446FCAB8FB9}" type="presParOf" srcId="{76193E17-C285-449D-B452-7AD47EAB60C4}" destId="{D6885A79-863E-461B-A3DA-C9D8F0792572}" srcOrd="0" destOrd="0" presId="urn:microsoft.com/office/officeart/2005/8/layout/orgChart1"/>
    <dgm:cxn modelId="{B2172382-100C-4F8D-9362-4FD97054DFB3}" type="presParOf" srcId="{D6885A79-863E-461B-A3DA-C9D8F0792572}" destId="{A767C717-BFCB-42E5-9BE9-4929C731E267}" srcOrd="0" destOrd="0" presId="urn:microsoft.com/office/officeart/2005/8/layout/orgChart1"/>
    <dgm:cxn modelId="{D2B6EBEB-3FFD-4838-A0B4-4BD1A410CC32}" type="presParOf" srcId="{D6885A79-863E-461B-A3DA-C9D8F0792572}" destId="{D25F4CA4-875C-4A26-B853-E69D3F70D12D}" srcOrd="1" destOrd="0" presId="urn:microsoft.com/office/officeart/2005/8/layout/orgChart1"/>
    <dgm:cxn modelId="{116979B5-0F5D-405B-A13A-BB30271DA85C}" type="presParOf" srcId="{76193E17-C285-449D-B452-7AD47EAB60C4}" destId="{71D4318F-CF87-483D-9F23-1E574E109E24}" srcOrd="1" destOrd="0" presId="urn:microsoft.com/office/officeart/2005/8/layout/orgChart1"/>
    <dgm:cxn modelId="{9B814EE1-1D9A-485C-9F42-C88B87C56AC6}" type="presParOf" srcId="{71D4318F-CF87-483D-9F23-1E574E109E24}" destId="{C65F3728-23AB-46B5-A1AF-AB20B8B57FEA}" srcOrd="0" destOrd="0" presId="urn:microsoft.com/office/officeart/2005/8/layout/orgChart1"/>
    <dgm:cxn modelId="{C9DB7F86-27D3-4D43-B0FD-772AA0A16C7D}" type="presParOf" srcId="{71D4318F-CF87-483D-9F23-1E574E109E24}" destId="{8BCA7768-9410-4BCF-B210-F951E9349C01}" srcOrd="1" destOrd="0" presId="urn:microsoft.com/office/officeart/2005/8/layout/orgChart1"/>
    <dgm:cxn modelId="{A7558F69-DC24-4A95-BE81-C46667D9E0C2}" type="presParOf" srcId="{8BCA7768-9410-4BCF-B210-F951E9349C01}" destId="{D475B0F1-55A8-4CF6-9F27-055C53763B06}" srcOrd="0" destOrd="0" presId="urn:microsoft.com/office/officeart/2005/8/layout/orgChart1"/>
    <dgm:cxn modelId="{12329DEA-A880-49FC-ABD6-7FF26D5FCE30}" type="presParOf" srcId="{D475B0F1-55A8-4CF6-9F27-055C53763B06}" destId="{C648231C-A4F7-4B52-9B14-624396BCDF0B}" srcOrd="0" destOrd="0" presId="urn:microsoft.com/office/officeart/2005/8/layout/orgChart1"/>
    <dgm:cxn modelId="{AE35F70C-21FD-4AC5-8CE0-F7AF2685748F}" type="presParOf" srcId="{D475B0F1-55A8-4CF6-9F27-055C53763B06}" destId="{38A03344-29AD-4516-A1D5-D279BFB01098}" srcOrd="1" destOrd="0" presId="urn:microsoft.com/office/officeart/2005/8/layout/orgChart1"/>
    <dgm:cxn modelId="{15F1AF2A-0F5D-4D80-A73A-B66D9E44B7D4}" type="presParOf" srcId="{8BCA7768-9410-4BCF-B210-F951E9349C01}" destId="{0C8875CA-E681-465D-869B-391ED305AB3E}" srcOrd="1" destOrd="0" presId="urn:microsoft.com/office/officeart/2005/8/layout/orgChart1"/>
    <dgm:cxn modelId="{A05F87EE-9565-4D83-8969-EDB5AB3A30EA}" type="presParOf" srcId="{8BCA7768-9410-4BCF-B210-F951E9349C01}" destId="{31340FBD-BDF9-4F78-98A4-DAFCF53E491E}" srcOrd="2" destOrd="0" presId="urn:microsoft.com/office/officeart/2005/8/layout/orgChart1"/>
    <dgm:cxn modelId="{C460D53D-04ED-48F9-B178-9B8DC4C39373}" type="presParOf" srcId="{71D4318F-CF87-483D-9F23-1E574E109E24}" destId="{D628945F-D274-475E-8C13-5AFCEDAB938C}" srcOrd="2" destOrd="0" presId="urn:microsoft.com/office/officeart/2005/8/layout/orgChart1"/>
    <dgm:cxn modelId="{7D982C5B-B674-46B2-BF5F-9836253846BE}" type="presParOf" srcId="{71D4318F-CF87-483D-9F23-1E574E109E24}" destId="{3BFA9AF8-5833-431C-A102-116DBF80C568}" srcOrd="3" destOrd="0" presId="urn:microsoft.com/office/officeart/2005/8/layout/orgChart1"/>
    <dgm:cxn modelId="{6C4B4647-1945-4A32-8DD2-47EBFCFE6FBC}" type="presParOf" srcId="{3BFA9AF8-5833-431C-A102-116DBF80C568}" destId="{01E8BF89-DC6A-41BB-AC8F-603EC0297FAF}" srcOrd="0" destOrd="0" presId="urn:microsoft.com/office/officeart/2005/8/layout/orgChart1"/>
    <dgm:cxn modelId="{DE1A0D67-919D-4BE4-8BE2-2E40EF2AB91C}" type="presParOf" srcId="{01E8BF89-DC6A-41BB-AC8F-603EC0297FAF}" destId="{98858304-AAAA-454E-91A4-AED41B520814}" srcOrd="0" destOrd="0" presId="urn:microsoft.com/office/officeart/2005/8/layout/orgChart1"/>
    <dgm:cxn modelId="{164A98D0-B57F-4ECD-BBEE-78A19AC594F4}" type="presParOf" srcId="{01E8BF89-DC6A-41BB-AC8F-603EC0297FAF}" destId="{F695A585-3C6E-4158-95D8-D9C21EB30EFA}" srcOrd="1" destOrd="0" presId="urn:microsoft.com/office/officeart/2005/8/layout/orgChart1"/>
    <dgm:cxn modelId="{79A179D6-CB96-49F1-9206-99284C4AB6ED}" type="presParOf" srcId="{3BFA9AF8-5833-431C-A102-116DBF80C568}" destId="{C12A5CF5-C136-4797-BC18-20453C4F4B0B}" srcOrd="1" destOrd="0" presId="urn:microsoft.com/office/officeart/2005/8/layout/orgChart1"/>
    <dgm:cxn modelId="{3A32C9A0-00F1-4318-AAE4-D4A66938BCC1}" type="presParOf" srcId="{3BFA9AF8-5833-431C-A102-116DBF80C568}" destId="{E7B156D4-CB1B-4B93-B50B-0E9477D82547}" srcOrd="2" destOrd="0" presId="urn:microsoft.com/office/officeart/2005/8/layout/orgChart1"/>
    <dgm:cxn modelId="{EA06D24E-7CFA-4A16-A796-C2B43D762F7C}" type="presParOf" srcId="{71D4318F-CF87-483D-9F23-1E574E109E24}" destId="{37E8A7FB-3CF1-49A0-8D18-8A0B0562EB93}" srcOrd="4" destOrd="0" presId="urn:microsoft.com/office/officeart/2005/8/layout/orgChart1"/>
    <dgm:cxn modelId="{DB629665-620D-4BD6-9438-70D348636F14}" type="presParOf" srcId="{71D4318F-CF87-483D-9F23-1E574E109E24}" destId="{71602ECD-932A-4265-A76A-EBFFAC0F3541}" srcOrd="5" destOrd="0" presId="urn:microsoft.com/office/officeart/2005/8/layout/orgChart1"/>
    <dgm:cxn modelId="{AD845FD7-3E59-4C58-8C24-181DB3B86772}" type="presParOf" srcId="{71602ECD-932A-4265-A76A-EBFFAC0F3541}" destId="{626D5A40-1A41-4B47-9633-5240FA877515}" srcOrd="0" destOrd="0" presId="urn:microsoft.com/office/officeart/2005/8/layout/orgChart1"/>
    <dgm:cxn modelId="{CFC2FF42-015A-42E2-88B4-A620D3CC1EBF}" type="presParOf" srcId="{626D5A40-1A41-4B47-9633-5240FA877515}" destId="{E5A1A552-595F-44BD-A9F0-632C696116E2}" srcOrd="0" destOrd="0" presId="urn:microsoft.com/office/officeart/2005/8/layout/orgChart1"/>
    <dgm:cxn modelId="{5D567F05-4778-4F86-B4AB-87797CDA4070}" type="presParOf" srcId="{626D5A40-1A41-4B47-9633-5240FA877515}" destId="{8E3D2F5D-6464-4225-ACAB-9007909C5619}" srcOrd="1" destOrd="0" presId="urn:microsoft.com/office/officeart/2005/8/layout/orgChart1"/>
    <dgm:cxn modelId="{3C704ACA-8F5C-4549-85E9-6094ECC17377}" type="presParOf" srcId="{71602ECD-932A-4265-A76A-EBFFAC0F3541}" destId="{D027EF09-6F7F-4CAC-9D5E-1A3427D1E320}" srcOrd="1" destOrd="0" presId="urn:microsoft.com/office/officeart/2005/8/layout/orgChart1"/>
    <dgm:cxn modelId="{E9CA68E7-90AE-4040-8C14-3146AA4D44AE}" type="presParOf" srcId="{71602ECD-932A-4265-A76A-EBFFAC0F3541}" destId="{293B9BA5-FA0F-46B1-B455-298A90C76B28}" srcOrd="2" destOrd="0" presId="urn:microsoft.com/office/officeart/2005/8/layout/orgChart1"/>
    <dgm:cxn modelId="{34640B5B-F99B-4CAF-B15A-C9D684188224}" type="presParOf" srcId="{71D4318F-CF87-483D-9F23-1E574E109E24}" destId="{42839E21-78E8-49D5-95C8-75F29CD93591}" srcOrd="6" destOrd="0" presId="urn:microsoft.com/office/officeart/2005/8/layout/orgChart1"/>
    <dgm:cxn modelId="{1BD66088-5867-40B0-B3C8-2E72124244F3}" type="presParOf" srcId="{71D4318F-CF87-483D-9F23-1E574E109E24}" destId="{D9D437F6-980F-40F2-A75F-2136E2AA8B71}" srcOrd="7" destOrd="0" presId="urn:microsoft.com/office/officeart/2005/8/layout/orgChart1"/>
    <dgm:cxn modelId="{A306CEF6-7E1F-43F2-A261-35140ACB8205}" type="presParOf" srcId="{D9D437F6-980F-40F2-A75F-2136E2AA8B71}" destId="{385446DD-1589-4445-AE11-ABA8AADF4CF3}" srcOrd="0" destOrd="0" presId="urn:microsoft.com/office/officeart/2005/8/layout/orgChart1"/>
    <dgm:cxn modelId="{0ACFA56A-0691-47DD-8948-A2B3B190653F}" type="presParOf" srcId="{385446DD-1589-4445-AE11-ABA8AADF4CF3}" destId="{68E6ADB2-EC71-4681-B76D-DCD83FD04076}" srcOrd="0" destOrd="0" presId="urn:microsoft.com/office/officeart/2005/8/layout/orgChart1"/>
    <dgm:cxn modelId="{012EC392-7209-4969-8B28-301C6B2510FC}" type="presParOf" srcId="{385446DD-1589-4445-AE11-ABA8AADF4CF3}" destId="{09E9D49F-F83A-4F9E-B036-C76D18C4CFF7}" srcOrd="1" destOrd="0" presId="urn:microsoft.com/office/officeart/2005/8/layout/orgChart1"/>
    <dgm:cxn modelId="{A2C5F4DB-19DA-44EF-83CC-69B2ED97B7B9}" type="presParOf" srcId="{D9D437F6-980F-40F2-A75F-2136E2AA8B71}" destId="{DDBCB808-562B-4F34-890B-F9F3DDB25F97}" srcOrd="1" destOrd="0" presId="urn:microsoft.com/office/officeart/2005/8/layout/orgChart1"/>
    <dgm:cxn modelId="{D4131A11-7799-480D-A285-15A0FDD8FC2E}" type="presParOf" srcId="{D9D437F6-980F-40F2-A75F-2136E2AA8B71}" destId="{CDF413A4-2EE4-4A5C-8CB9-85A87904F132}" srcOrd="2" destOrd="0" presId="urn:microsoft.com/office/officeart/2005/8/layout/orgChart1"/>
    <dgm:cxn modelId="{37CF10FD-7309-4A0B-8187-03AF05A5BBDB}" type="presParOf" srcId="{71D4318F-CF87-483D-9F23-1E574E109E24}" destId="{50B4F89E-77F1-4050-B041-9D90C0B2B7CA}" srcOrd="8" destOrd="0" presId="urn:microsoft.com/office/officeart/2005/8/layout/orgChart1"/>
    <dgm:cxn modelId="{92C19228-061A-4B47-80DB-105C100AF417}" type="presParOf" srcId="{71D4318F-CF87-483D-9F23-1E574E109E24}" destId="{62AB751C-5CA9-49E4-8292-68B801D6E81D}" srcOrd="9" destOrd="0" presId="urn:microsoft.com/office/officeart/2005/8/layout/orgChart1"/>
    <dgm:cxn modelId="{5170A76F-EC4A-4010-AB4F-28D7CFEBFA16}" type="presParOf" srcId="{62AB751C-5CA9-49E4-8292-68B801D6E81D}" destId="{977B1F6D-FF67-4379-9609-05A0B5B680A3}" srcOrd="0" destOrd="0" presId="urn:microsoft.com/office/officeart/2005/8/layout/orgChart1"/>
    <dgm:cxn modelId="{ADCFD255-F112-44E0-A9B5-D9219989E56E}" type="presParOf" srcId="{977B1F6D-FF67-4379-9609-05A0B5B680A3}" destId="{EB814B8D-0E13-41AF-86AE-AB2B76D2BF6E}" srcOrd="0" destOrd="0" presId="urn:microsoft.com/office/officeart/2005/8/layout/orgChart1"/>
    <dgm:cxn modelId="{0C077F26-1EC7-4D76-8238-B0C6FEA9D6A9}" type="presParOf" srcId="{977B1F6D-FF67-4379-9609-05A0B5B680A3}" destId="{49815207-6970-460F-ABEB-F18BEDBD5866}" srcOrd="1" destOrd="0" presId="urn:microsoft.com/office/officeart/2005/8/layout/orgChart1"/>
    <dgm:cxn modelId="{E07D0A7B-888C-496F-BB1A-AF6ADB6CC33D}" type="presParOf" srcId="{62AB751C-5CA9-49E4-8292-68B801D6E81D}" destId="{5EDED40A-E0EE-4563-8B46-A3F3F11B9CFF}" srcOrd="1" destOrd="0" presId="urn:microsoft.com/office/officeart/2005/8/layout/orgChart1"/>
    <dgm:cxn modelId="{AF4C28B6-144A-4389-AE8E-915CBF61F329}" type="presParOf" srcId="{62AB751C-5CA9-49E4-8292-68B801D6E81D}" destId="{9D205A22-7989-4E2B-8A07-6625FB1005E3}" srcOrd="2" destOrd="0" presId="urn:microsoft.com/office/officeart/2005/8/layout/orgChart1"/>
    <dgm:cxn modelId="{69770FFD-9D20-43B9-AA02-8C8A9119DFD4}" type="presParOf" srcId="{71D4318F-CF87-483D-9F23-1E574E109E24}" destId="{8F527E4B-7A99-4BEC-9E78-645367CC989C}" srcOrd="10" destOrd="0" presId="urn:microsoft.com/office/officeart/2005/8/layout/orgChart1"/>
    <dgm:cxn modelId="{C27F4A86-C707-4C36-B6FE-E4DAD792316B}" type="presParOf" srcId="{71D4318F-CF87-483D-9F23-1E574E109E24}" destId="{5F157645-DEE6-47D9-B2A9-97511DDC1791}" srcOrd="11" destOrd="0" presId="urn:microsoft.com/office/officeart/2005/8/layout/orgChart1"/>
    <dgm:cxn modelId="{3ED2E6CF-79B1-4DAF-8677-4A9B34B6932C}" type="presParOf" srcId="{5F157645-DEE6-47D9-B2A9-97511DDC1791}" destId="{F3D68E71-6BD7-4DC1-81C0-5BC30876AAF5}" srcOrd="0" destOrd="0" presId="urn:microsoft.com/office/officeart/2005/8/layout/orgChart1"/>
    <dgm:cxn modelId="{C4497681-CBF1-4DF9-A8A9-1789B1FA529B}" type="presParOf" srcId="{F3D68E71-6BD7-4DC1-81C0-5BC30876AAF5}" destId="{BC1796D2-3782-478A-805B-AA89F46B60B7}" srcOrd="0" destOrd="0" presId="urn:microsoft.com/office/officeart/2005/8/layout/orgChart1"/>
    <dgm:cxn modelId="{9E29A512-103E-4532-B372-8E15D64F6FE7}" type="presParOf" srcId="{F3D68E71-6BD7-4DC1-81C0-5BC30876AAF5}" destId="{38AB7544-C16E-4A24-BA42-16B0DB4B3957}" srcOrd="1" destOrd="0" presId="urn:microsoft.com/office/officeart/2005/8/layout/orgChart1"/>
    <dgm:cxn modelId="{6CBFF2DD-0DAF-44E0-AE0C-CBB1F32173A2}" type="presParOf" srcId="{5F157645-DEE6-47D9-B2A9-97511DDC1791}" destId="{7B98D8CD-0CFE-4E72-97BC-08B28A60D64C}" srcOrd="1" destOrd="0" presId="urn:microsoft.com/office/officeart/2005/8/layout/orgChart1"/>
    <dgm:cxn modelId="{F3BED95B-EE47-44EA-8009-3193F9D9CB97}" type="presParOf" srcId="{5F157645-DEE6-47D9-B2A9-97511DDC1791}" destId="{E9BB7B70-E199-4513-A061-157F173F144E}" srcOrd="2" destOrd="0" presId="urn:microsoft.com/office/officeart/2005/8/layout/orgChart1"/>
    <dgm:cxn modelId="{EB32ADFF-5C9F-47BE-98E1-2356A17FF0F4}" type="presParOf" srcId="{76193E17-C285-449D-B452-7AD47EAB60C4}" destId="{50AC0658-2CC7-40D1-8CD0-38AFB5595DF6}" srcOrd="2" destOrd="0" presId="urn:microsoft.com/office/officeart/2005/8/layout/orgChart1"/>
    <dgm:cxn modelId="{B81D36FD-7CA0-4D93-8B63-E98B4EC4A58A}" type="presParOf" srcId="{44BB6848-58D6-4840-A7F7-0267ADA18AD7}" destId="{7B143622-EC7B-437F-AD85-0A193FABE619}" srcOrd="8" destOrd="0" presId="urn:microsoft.com/office/officeart/2005/8/layout/orgChart1"/>
    <dgm:cxn modelId="{4B20FF52-B81B-458F-9AC4-62A8655D9D0E}" type="presParOf" srcId="{44BB6848-58D6-4840-A7F7-0267ADA18AD7}" destId="{A3E2A4DB-DAFF-419E-8512-DD7C899D6641}" srcOrd="9" destOrd="0" presId="urn:microsoft.com/office/officeart/2005/8/layout/orgChart1"/>
    <dgm:cxn modelId="{03A8C247-3C84-4F63-8E78-82E2EB53B899}" type="presParOf" srcId="{A3E2A4DB-DAFF-419E-8512-DD7C899D6641}" destId="{47838D72-9C73-4E73-A459-9C867950888E}" srcOrd="0" destOrd="0" presId="urn:microsoft.com/office/officeart/2005/8/layout/orgChart1"/>
    <dgm:cxn modelId="{7F9170C3-EADC-4B8C-8BFE-68E21CFFFB05}" type="presParOf" srcId="{47838D72-9C73-4E73-A459-9C867950888E}" destId="{D142E9ED-0D08-4B0E-94F3-8302AEB6F318}" srcOrd="0" destOrd="0" presId="urn:microsoft.com/office/officeart/2005/8/layout/orgChart1"/>
    <dgm:cxn modelId="{41FFA1FD-2B98-435F-A9BA-9E3552617C07}" type="presParOf" srcId="{47838D72-9C73-4E73-A459-9C867950888E}" destId="{C1F3949B-15C0-466B-9CBC-ABFBC3B08714}" srcOrd="1" destOrd="0" presId="urn:microsoft.com/office/officeart/2005/8/layout/orgChart1"/>
    <dgm:cxn modelId="{037FEF6C-6A55-482E-9622-C1A85BEC160F}" type="presParOf" srcId="{A3E2A4DB-DAFF-419E-8512-DD7C899D6641}" destId="{2E2FD8A1-1FBB-47FE-A386-0BE9F3595D8D}" srcOrd="1" destOrd="0" presId="urn:microsoft.com/office/officeart/2005/8/layout/orgChart1"/>
    <dgm:cxn modelId="{4D7A785E-4365-474F-8D41-322DF8F73E62}" type="presParOf" srcId="{2E2FD8A1-1FBB-47FE-A386-0BE9F3595D8D}" destId="{26FC3C59-A7B7-4327-8DDA-A62818651E92}" srcOrd="0" destOrd="0" presId="urn:microsoft.com/office/officeart/2005/8/layout/orgChart1"/>
    <dgm:cxn modelId="{8624D1B8-217C-4FCD-A52B-BCE9C7A0AD6F}" type="presParOf" srcId="{2E2FD8A1-1FBB-47FE-A386-0BE9F3595D8D}" destId="{2B500467-AF45-400E-BB01-993231FF4632}" srcOrd="1" destOrd="0" presId="urn:microsoft.com/office/officeart/2005/8/layout/orgChart1"/>
    <dgm:cxn modelId="{CA267627-4FBE-4251-9ED3-D5D331E3BD1C}" type="presParOf" srcId="{2B500467-AF45-400E-BB01-993231FF4632}" destId="{7E0E500E-7768-4CEA-AD76-5DACD34505D6}" srcOrd="0" destOrd="0" presId="urn:microsoft.com/office/officeart/2005/8/layout/orgChart1"/>
    <dgm:cxn modelId="{F0C957D0-E4D3-443F-9C43-D7D42DA6C3B6}" type="presParOf" srcId="{7E0E500E-7768-4CEA-AD76-5DACD34505D6}" destId="{AF2AC932-41AF-4B4F-8DE4-4C9E2827F2CB}" srcOrd="0" destOrd="0" presId="urn:microsoft.com/office/officeart/2005/8/layout/orgChart1"/>
    <dgm:cxn modelId="{369A1FE6-3EBE-495F-8A05-E30AAAB1A7C5}" type="presParOf" srcId="{7E0E500E-7768-4CEA-AD76-5DACD34505D6}" destId="{1E84458F-0999-411B-91E0-94A03293B6AB}" srcOrd="1" destOrd="0" presId="urn:microsoft.com/office/officeart/2005/8/layout/orgChart1"/>
    <dgm:cxn modelId="{67F25FED-987E-4886-B781-EFA5A27D49D6}" type="presParOf" srcId="{2B500467-AF45-400E-BB01-993231FF4632}" destId="{75E0298C-9C47-405D-935B-6A7138CA4C8D}" srcOrd="1" destOrd="0" presId="urn:microsoft.com/office/officeart/2005/8/layout/orgChart1"/>
    <dgm:cxn modelId="{10122136-D718-42A3-BE49-72FA64DC146E}" type="presParOf" srcId="{2B500467-AF45-400E-BB01-993231FF4632}" destId="{6FF1B11D-44F9-4D9D-942E-5E0E56236D1E}" srcOrd="2" destOrd="0" presId="urn:microsoft.com/office/officeart/2005/8/layout/orgChart1"/>
    <dgm:cxn modelId="{FBCF7B59-3C2B-42DC-A5E5-298C4AAAFDA5}" type="presParOf" srcId="{2E2FD8A1-1FBB-47FE-A386-0BE9F3595D8D}" destId="{AA4FBD50-C07C-4C95-8A40-0A39A4FC6701}" srcOrd="2" destOrd="0" presId="urn:microsoft.com/office/officeart/2005/8/layout/orgChart1"/>
    <dgm:cxn modelId="{68038E82-586C-4196-B192-1E6E48095283}" type="presParOf" srcId="{2E2FD8A1-1FBB-47FE-A386-0BE9F3595D8D}" destId="{69A97452-4C52-407C-AE82-338F395A3ACA}" srcOrd="3" destOrd="0" presId="urn:microsoft.com/office/officeart/2005/8/layout/orgChart1"/>
    <dgm:cxn modelId="{C6AFD481-A022-4D9C-94D8-E832D116FD2B}" type="presParOf" srcId="{69A97452-4C52-407C-AE82-338F395A3ACA}" destId="{DB8E1E76-BEA1-46A3-8406-19E2CB0E72A7}" srcOrd="0" destOrd="0" presId="urn:microsoft.com/office/officeart/2005/8/layout/orgChart1"/>
    <dgm:cxn modelId="{0311CA85-8053-4D78-8DEF-260BEF49450E}" type="presParOf" srcId="{DB8E1E76-BEA1-46A3-8406-19E2CB0E72A7}" destId="{B42FE86D-4A8E-4DEC-872F-4D75B217858D}" srcOrd="0" destOrd="0" presId="urn:microsoft.com/office/officeart/2005/8/layout/orgChart1"/>
    <dgm:cxn modelId="{EC3B9157-7D1E-4514-AF22-6AC13B8F0EBC}" type="presParOf" srcId="{DB8E1E76-BEA1-46A3-8406-19E2CB0E72A7}" destId="{3D25C2F3-487E-4DB4-AFD3-1204197E8E4E}" srcOrd="1" destOrd="0" presId="urn:microsoft.com/office/officeart/2005/8/layout/orgChart1"/>
    <dgm:cxn modelId="{F9A3142C-19F8-4F38-B50A-132EE58071F4}" type="presParOf" srcId="{69A97452-4C52-407C-AE82-338F395A3ACA}" destId="{203EE9F2-99ED-4D01-8335-32646DB19602}" srcOrd="1" destOrd="0" presId="urn:microsoft.com/office/officeart/2005/8/layout/orgChart1"/>
    <dgm:cxn modelId="{D223B465-5212-4DF8-95C6-1A037655BDC6}" type="presParOf" srcId="{69A97452-4C52-407C-AE82-338F395A3ACA}" destId="{371256D8-407F-405E-B5FD-74939D77286C}" srcOrd="2" destOrd="0" presId="urn:microsoft.com/office/officeart/2005/8/layout/orgChart1"/>
    <dgm:cxn modelId="{C1FB9716-4293-4C0F-B611-D04739171EFE}" type="presParOf" srcId="{2E2FD8A1-1FBB-47FE-A386-0BE9F3595D8D}" destId="{683FD929-E9E7-43BD-A083-CE2314411109}" srcOrd="4" destOrd="0" presId="urn:microsoft.com/office/officeart/2005/8/layout/orgChart1"/>
    <dgm:cxn modelId="{E21E157F-F308-4C28-90B0-AB97B67BB93A}" type="presParOf" srcId="{2E2FD8A1-1FBB-47FE-A386-0BE9F3595D8D}" destId="{445FD25E-A529-4092-A160-2772414C69AB}" srcOrd="5" destOrd="0" presId="urn:microsoft.com/office/officeart/2005/8/layout/orgChart1"/>
    <dgm:cxn modelId="{6EEFADC0-498A-4CBC-A2D4-D0BEA4DFCF63}" type="presParOf" srcId="{445FD25E-A529-4092-A160-2772414C69AB}" destId="{80AC5211-AEBE-414B-9A4F-AB60423C0DE9}" srcOrd="0" destOrd="0" presId="urn:microsoft.com/office/officeart/2005/8/layout/orgChart1"/>
    <dgm:cxn modelId="{8A068F93-1DF0-44D5-8629-F88B1B4B8521}" type="presParOf" srcId="{80AC5211-AEBE-414B-9A4F-AB60423C0DE9}" destId="{0CAE62AE-4AC5-43CA-8644-B508105D23A1}" srcOrd="0" destOrd="0" presId="urn:microsoft.com/office/officeart/2005/8/layout/orgChart1"/>
    <dgm:cxn modelId="{656FBF08-9E67-45D5-A24F-EBD07308132C}" type="presParOf" srcId="{80AC5211-AEBE-414B-9A4F-AB60423C0DE9}" destId="{63453E52-BE39-4F6F-949C-AB7246A47F11}" srcOrd="1" destOrd="0" presId="urn:microsoft.com/office/officeart/2005/8/layout/orgChart1"/>
    <dgm:cxn modelId="{B3E9667D-6926-47BB-9C01-B24F6D5F551F}" type="presParOf" srcId="{445FD25E-A529-4092-A160-2772414C69AB}" destId="{9B643763-880B-440A-A0F8-119A5BBA4E36}" srcOrd="1" destOrd="0" presId="urn:microsoft.com/office/officeart/2005/8/layout/orgChart1"/>
    <dgm:cxn modelId="{E97CDEA0-DD7D-4800-83E7-2D5B79F8F3D3}" type="presParOf" srcId="{445FD25E-A529-4092-A160-2772414C69AB}" destId="{5F9B50D8-4B08-4DAA-83E0-4F1B8F394A28}" srcOrd="2" destOrd="0" presId="urn:microsoft.com/office/officeart/2005/8/layout/orgChart1"/>
    <dgm:cxn modelId="{FF232F99-3A76-4602-A403-F3EC2184525B}" type="presParOf" srcId="{2E2FD8A1-1FBB-47FE-A386-0BE9F3595D8D}" destId="{7AE2237D-664A-46FA-A828-AE28B7F71C01}" srcOrd="6" destOrd="0" presId="urn:microsoft.com/office/officeart/2005/8/layout/orgChart1"/>
    <dgm:cxn modelId="{132B6841-9166-4D87-BBD9-736640453F4D}" type="presParOf" srcId="{2E2FD8A1-1FBB-47FE-A386-0BE9F3595D8D}" destId="{CD744A01-30A2-4BF4-9893-F6CE14AA26DF}" srcOrd="7" destOrd="0" presId="urn:microsoft.com/office/officeart/2005/8/layout/orgChart1"/>
    <dgm:cxn modelId="{E25C7721-4BE0-4DDE-A654-687381EF5F8E}" type="presParOf" srcId="{CD744A01-30A2-4BF4-9893-F6CE14AA26DF}" destId="{7C6585C7-CB4C-449F-9182-4B1522618C05}" srcOrd="0" destOrd="0" presId="urn:microsoft.com/office/officeart/2005/8/layout/orgChart1"/>
    <dgm:cxn modelId="{822F91CD-BD4F-4EB4-830F-A6D2841A2902}" type="presParOf" srcId="{7C6585C7-CB4C-449F-9182-4B1522618C05}" destId="{EC2FCFF3-A9EF-43AC-AAFC-4C3DDF710CD4}" srcOrd="0" destOrd="0" presId="urn:microsoft.com/office/officeart/2005/8/layout/orgChart1"/>
    <dgm:cxn modelId="{3571A210-9650-4A90-954B-F5FA9D067444}" type="presParOf" srcId="{7C6585C7-CB4C-449F-9182-4B1522618C05}" destId="{0F70D52D-8729-4E34-88EF-17A9A7B6251D}" srcOrd="1" destOrd="0" presId="urn:microsoft.com/office/officeart/2005/8/layout/orgChart1"/>
    <dgm:cxn modelId="{56A073C5-BDB2-4B3B-8E77-E3AF1625EC4C}" type="presParOf" srcId="{CD744A01-30A2-4BF4-9893-F6CE14AA26DF}" destId="{5B7EA910-C780-44E9-938E-F4A0A42F5EA3}" srcOrd="1" destOrd="0" presId="urn:microsoft.com/office/officeart/2005/8/layout/orgChart1"/>
    <dgm:cxn modelId="{F60859BA-1514-48BC-A902-68F35D6EEAF3}" type="presParOf" srcId="{CD744A01-30A2-4BF4-9893-F6CE14AA26DF}" destId="{BA851563-9E51-488F-8A78-62CD745E7CF2}" srcOrd="2" destOrd="0" presId="urn:microsoft.com/office/officeart/2005/8/layout/orgChart1"/>
    <dgm:cxn modelId="{EFCD23B5-0983-4FF7-9B72-FE8A7F39E0F9}" type="presParOf" srcId="{2E2FD8A1-1FBB-47FE-A386-0BE9F3595D8D}" destId="{2F56A8AB-849A-4F4D-904E-2FBB336B2C04}" srcOrd="8" destOrd="0" presId="urn:microsoft.com/office/officeart/2005/8/layout/orgChart1"/>
    <dgm:cxn modelId="{F18C2C19-F769-4126-B631-C100624B57D4}" type="presParOf" srcId="{2E2FD8A1-1FBB-47FE-A386-0BE9F3595D8D}" destId="{3C5E7C32-A343-4F1C-928D-0351660D8F92}" srcOrd="9" destOrd="0" presId="urn:microsoft.com/office/officeart/2005/8/layout/orgChart1"/>
    <dgm:cxn modelId="{F26D2140-9EEC-46A6-82B2-A75F82B74744}" type="presParOf" srcId="{3C5E7C32-A343-4F1C-928D-0351660D8F92}" destId="{922AF3F0-4805-4BEC-8583-63071FBE8251}" srcOrd="0" destOrd="0" presId="urn:microsoft.com/office/officeart/2005/8/layout/orgChart1"/>
    <dgm:cxn modelId="{DDE2488C-51D3-41CA-9758-80F1FCB39EEB}" type="presParOf" srcId="{922AF3F0-4805-4BEC-8583-63071FBE8251}" destId="{F0044482-5E84-4B61-BBDC-DB510815519B}" srcOrd="0" destOrd="0" presId="urn:microsoft.com/office/officeart/2005/8/layout/orgChart1"/>
    <dgm:cxn modelId="{9FDFA778-6556-457E-ABF8-36F74BAF6E68}" type="presParOf" srcId="{922AF3F0-4805-4BEC-8583-63071FBE8251}" destId="{2DE8AAFD-3C3F-430C-9B0A-56249461E8C6}" srcOrd="1" destOrd="0" presId="urn:microsoft.com/office/officeart/2005/8/layout/orgChart1"/>
    <dgm:cxn modelId="{A9A8DDF9-11B2-492A-84BD-00387DF0E7C9}" type="presParOf" srcId="{3C5E7C32-A343-4F1C-928D-0351660D8F92}" destId="{D908504C-7989-45A7-8DB7-8E952FEC3ED6}" srcOrd="1" destOrd="0" presId="urn:microsoft.com/office/officeart/2005/8/layout/orgChart1"/>
    <dgm:cxn modelId="{6B1DFD66-6BD4-4994-8AE7-9B0CAADD4C1A}" type="presParOf" srcId="{3C5E7C32-A343-4F1C-928D-0351660D8F92}" destId="{1EF53069-8F62-42E5-95B7-3EE53A4835ED}" srcOrd="2" destOrd="0" presId="urn:microsoft.com/office/officeart/2005/8/layout/orgChart1"/>
    <dgm:cxn modelId="{32B1C4AE-02EA-4695-AE44-3511551D6BAE}" type="presParOf" srcId="{A3E2A4DB-DAFF-419E-8512-DD7C899D6641}" destId="{3B042A20-310B-4F40-B9D6-42401D350DE2}" srcOrd="2" destOrd="0" presId="urn:microsoft.com/office/officeart/2005/8/layout/orgChart1"/>
    <dgm:cxn modelId="{04ECCEAF-5AB2-4211-BC6C-178C37D4D817}" type="presParOf" srcId="{44BB6848-58D6-4840-A7F7-0267ADA18AD7}" destId="{BCCF01C7-E30D-48BE-9FE5-CFE04D6373FC}" srcOrd="10" destOrd="0" presId="urn:microsoft.com/office/officeart/2005/8/layout/orgChart1"/>
    <dgm:cxn modelId="{086F0D28-E4A1-405B-97FA-CF6544AA9AB1}" type="presParOf" srcId="{44BB6848-58D6-4840-A7F7-0267ADA18AD7}" destId="{FB4E3084-253F-416A-BE51-C36FDE1318F4}" srcOrd="11" destOrd="0" presId="urn:microsoft.com/office/officeart/2005/8/layout/orgChart1"/>
    <dgm:cxn modelId="{45F30AD0-99FD-4160-A5C1-CAD1F4864BB0}" type="presParOf" srcId="{FB4E3084-253F-416A-BE51-C36FDE1318F4}" destId="{4607A5F8-7652-4E8C-9B2D-8346BD5C9F64}" srcOrd="0" destOrd="0" presId="urn:microsoft.com/office/officeart/2005/8/layout/orgChart1"/>
    <dgm:cxn modelId="{92D7AD46-230E-4ECB-B688-5F3358A44908}" type="presParOf" srcId="{4607A5F8-7652-4E8C-9B2D-8346BD5C9F64}" destId="{EE2254A4-3073-4922-B2F7-C1C76264678B}" srcOrd="0" destOrd="0" presId="urn:microsoft.com/office/officeart/2005/8/layout/orgChart1"/>
    <dgm:cxn modelId="{9EFE790A-A31E-4728-8B9B-28E61329A929}" type="presParOf" srcId="{4607A5F8-7652-4E8C-9B2D-8346BD5C9F64}" destId="{B3AB1226-A125-4373-B571-A297A18A0191}" srcOrd="1" destOrd="0" presId="urn:microsoft.com/office/officeart/2005/8/layout/orgChart1"/>
    <dgm:cxn modelId="{9CA21C70-62D2-43F8-ACEF-A921CBDEB516}" type="presParOf" srcId="{FB4E3084-253F-416A-BE51-C36FDE1318F4}" destId="{32FD4C44-A95E-42FF-9F3F-439FB10CCF91}" srcOrd="1" destOrd="0" presId="urn:microsoft.com/office/officeart/2005/8/layout/orgChart1"/>
    <dgm:cxn modelId="{5872558C-728E-4C01-843A-8F50066A5407}" type="presParOf" srcId="{FB4E3084-253F-416A-BE51-C36FDE1318F4}" destId="{DD3F9977-2901-4CC4-8B03-0D00C59BFCAD}" srcOrd="2" destOrd="0" presId="urn:microsoft.com/office/officeart/2005/8/layout/orgChart1"/>
    <dgm:cxn modelId="{8488626F-EA25-42DC-8355-1E099D727635}" type="presParOf" srcId="{E57022B1-E58E-4BD9-90CF-23BC35158C19}" destId="{7B21AE87-0E6C-4C75-8740-CAB8F79E0098}" srcOrd="2" destOrd="0" presId="urn:microsoft.com/office/officeart/2005/8/layout/orgChart1"/>
    <dgm:cxn modelId="{4526D9E9-FB15-4558-AEAF-2CA38A124516}" type="presParOf" srcId="{7B21AE87-0E6C-4C75-8740-CAB8F79E0098}" destId="{901C4A7C-A36B-468A-8037-4B3F2C55EBAD}" srcOrd="0" destOrd="0" presId="urn:microsoft.com/office/officeart/2005/8/layout/orgChart1"/>
    <dgm:cxn modelId="{FBAB964A-F1B3-4520-8A3E-0F37E9D79DFB}" type="presParOf" srcId="{7B21AE87-0E6C-4C75-8740-CAB8F79E0098}" destId="{77FBF083-9FEF-4527-A7B4-9EEFC2BA52F8}" srcOrd="1" destOrd="0" presId="urn:microsoft.com/office/officeart/2005/8/layout/orgChart1"/>
    <dgm:cxn modelId="{8BC78B82-78E7-4EDC-853D-F8E1CC19AC77}" type="presParOf" srcId="{77FBF083-9FEF-4527-A7B4-9EEFC2BA52F8}" destId="{D0087715-CFB4-4B1E-94A0-8CD162A26862}" srcOrd="0" destOrd="0" presId="urn:microsoft.com/office/officeart/2005/8/layout/orgChart1"/>
    <dgm:cxn modelId="{53B94180-C76C-492D-88CB-2F5BC918B7C8}" type="presParOf" srcId="{D0087715-CFB4-4B1E-94A0-8CD162A26862}" destId="{2A8D703A-9836-4939-ABFE-E8BD150BFBD9}" srcOrd="0" destOrd="0" presId="urn:microsoft.com/office/officeart/2005/8/layout/orgChart1"/>
    <dgm:cxn modelId="{F8A746BE-5558-4186-8B40-950CC6343579}" type="presParOf" srcId="{D0087715-CFB4-4B1E-94A0-8CD162A26862}" destId="{9948570D-BC81-46F4-93A6-FC9825728CAD}" srcOrd="1" destOrd="0" presId="urn:microsoft.com/office/officeart/2005/8/layout/orgChart1"/>
    <dgm:cxn modelId="{84A932A2-D742-4AA9-A2B2-48FC41A922BB}" type="presParOf" srcId="{77FBF083-9FEF-4527-A7B4-9EEFC2BA52F8}" destId="{A5BEB8E1-7661-4D6A-9DC6-54CEC7A8A136}" srcOrd="1" destOrd="0" presId="urn:microsoft.com/office/officeart/2005/8/layout/orgChart1"/>
    <dgm:cxn modelId="{EA6206BD-26FA-40A1-AD1A-859DE275F08A}" type="presParOf" srcId="{77FBF083-9FEF-4527-A7B4-9EEFC2BA52F8}" destId="{94DD250D-A230-48DC-AC09-E9A65189156E}" srcOrd="2" destOrd="0" presId="urn:microsoft.com/office/officeart/2005/8/layout/orgChart1"/>
    <dgm:cxn modelId="{289864DF-E407-43A3-B69A-2B524936055E}" type="presParOf" srcId="{7B21AE87-0E6C-4C75-8740-CAB8F79E0098}" destId="{9C478F96-D330-46C5-9422-145748558285}" srcOrd="2" destOrd="0" presId="urn:microsoft.com/office/officeart/2005/8/layout/orgChart1"/>
    <dgm:cxn modelId="{B81BDE13-C308-4964-91FA-F74ECED56E3C}" type="presParOf" srcId="{7B21AE87-0E6C-4C75-8740-CAB8F79E0098}" destId="{B1FABDA1-909D-441A-9D83-64CE48771A1A}" srcOrd="3" destOrd="0" presId="urn:microsoft.com/office/officeart/2005/8/layout/orgChart1"/>
    <dgm:cxn modelId="{B3F5D512-7C3C-4845-B302-D2947EA91BCE}" type="presParOf" srcId="{B1FABDA1-909D-441A-9D83-64CE48771A1A}" destId="{CBD85823-288E-43AF-9A0D-E648300EDCA9}" srcOrd="0" destOrd="0" presId="urn:microsoft.com/office/officeart/2005/8/layout/orgChart1"/>
    <dgm:cxn modelId="{843B184E-0562-4C54-B16F-DF5656EE75F4}" type="presParOf" srcId="{CBD85823-288E-43AF-9A0D-E648300EDCA9}" destId="{FB034D55-5B28-4299-ABAC-E146AC3AD8F1}" srcOrd="0" destOrd="0" presId="urn:microsoft.com/office/officeart/2005/8/layout/orgChart1"/>
    <dgm:cxn modelId="{F3A697B1-3B2A-4050-9E29-78B6D365B0F5}" type="presParOf" srcId="{CBD85823-288E-43AF-9A0D-E648300EDCA9}" destId="{DBF722DA-32B4-4AB2-91F9-C276599A2B67}" srcOrd="1" destOrd="0" presId="urn:microsoft.com/office/officeart/2005/8/layout/orgChart1"/>
    <dgm:cxn modelId="{B3FC3C1B-4CAD-427C-A171-316F2B61D110}" type="presParOf" srcId="{B1FABDA1-909D-441A-9D83-64CE48771A1A}" destId="{739A24F9-F6BE-427E-BFCC-A81A48F1958A}" srcOrd="1" destOrd="0" presId="urn:microsoft.com/office/officeart/2005/8/layout/orgChart1"/>
    <dgm:cxn modelId="{1E984513-2A1F-4EE3-AA52-14E369DACBFE}" type="presParOf" srcId="{B1FABDA1-909D-441A-9D83-64CE48771A1A}" destId="{C0DE68C4-010D-4397-B099-591EA4A1B9C0}" srcOrd="2" destOrd="0" presId="urn:microsoft.com/office/officeart/2005/8/layout/orgChart1"/>
    <dgm:cxn modelId="{31408002-D388-455B-9107-BB88F68E6E17}" type="presParOf" srcId="{4547D2A8-B678-4F5E-B907-4402F1FB900E}" destId="{3DB1702D-9518-46A2-AD97-77171938373F}" srcOrd="2" destOrd="0" presId="urn:microsoft.com/office/officeart/2005/8/layout/orgChart1"/>
    <dgm:cxn modelId="{4CCE4EBB-4194-4AF7-A95B-F3210443780C}" type="presParOf" srcId="{3DB1702D-9518-46A2-AD97-77171938373F}" destId="{5609E322-C04F-4019-814E-9926B77A1CED}" srcOrd="0" destOrd="0" presId="urn:microsoft.com/office/officeart/2005/8/layout/orgChart1"/>
    <dgm:cxn modelId="{C2BE10EC-3520-4CF1-A242-4CFA10F15F0D}" type="presParOf" srcId="{3DB1702D-9518-46A2-AD97-77171938373F}" destId="{D2CA95D4-6C75-4B80-B2AB-D31ED653CCF2}" srcOrd="1" destOrd="0" presId="urn:microsoft.com/office/officeart/2005/8/layout/orgChart1"/>
    <dgm:cxn modelId="{759910A4-C54A-4A5B-9C28-5F52B2AD93C1}" type="presParOf" srcId="{D2CA95D4-6C75-4B80-B2AB-D31ED653CCF2}" destId="{17F9B03F-3E3A-4D70-847F-148DFC1786F9}" srcOrd="0" destOrd="0" presId="urn:microsoft.com/office/officeart/2005/8/layout/orgChart1"/>
    <dgm:cxn modelId="{7F8ACD2B-A867-4D6F-8FB4-1FD2FE57EED8}" type="presParOf" srcId="{17F9B03F-3E3A-4D70-847F-148DFC1786F9}" destId="{F2CC58B9-EFFD-40E1-8864-FF923EE8A516}" srcOrd="0" destOrd="0" presId="urn:microsoft.com/office/officeart/2005/8/layout/orgChart1"/>
    <dgm:cxn modelId="{5BD6E41D-5674-4DDE-9C65-A9E86A9EC2C9}" type="presParOf" srcId="{17F9B03F-3E3A-4D70-847F-148DFC1786F9}" destId="{E5255A51-9672-42B9-8A67-1BBA1C3AB678}" srcOrd="1" destOrd="0" presId="urn:microsoft.com/office/officeart/2005/8/layout/orgChart1"/>
    <dgm:cxn modelId="{AC184D48-DC2D-4979-8945-C1E17D4890C9}" type="presParOf" srcId="{D2CA95D4-6C75-4B80-B2AB-D31ED653CCF2}" destId="{D0842D30-34CB-4D98-9586-AC49FDC3B5E0}" srcOrd="1" destOrd="0" presId="urn:microsoft.com/office/officeart/2005/8/layout/orgChart1"/>
    <dgm:cxn modelId="{24EA579A-46D7-4B92-BB82-EB476A3DBE4E}" type="presParOf" srcId="{D2CA95D4-6C75-4B80-B2AB-D31ED653CCF2}" destId="{7B011D7E-C4E3-4746-85A1-C170780011EB}" srcOrd="2" destOrd="0" presId="urn:microsoft.com/office/officeart/2005/8/layout/orgChart1"/>
    <dgm:cxn modelId="{6858438D-8FB9-4D45-B082-96DF49C5A1F9}" type="presParOf" srcId="{3DB1702D-9518-46A2-AD97-77171938373F}" destId="{17C5B05B-0281-4135-9302-C9AF9ABD5EBC}" srcOrd="2" destOrd="0" presId="urn:microsoft.com/office/officeart/2005/8/layout/orgChart1"/>
    <dgm:cxn modelId="{6D96E0C4-809C-4450-B0E2-C6B89438220B}" type="presParOf" srcId="{3DB1702D-9518-46A2-AD97-77171938373F}" destId="{5689BBDA-0DE5-4EE5-B922-17BA1185B2A7}" srcOrd="3" destOrd="0" presId="urn:microsoft.com/office/officeart/2005/8/layout/orgChart1"/>
    <dgm:cxn modelId="{0E760215-00C6-466E-A174-673C50006128}" type="presParOf" srcId="{5689BBDA-0DE5-4EE5-B922-17BA1185B2A7}" destId="{FAF9D738-FCB8-45E9-831C-4E5EC384DBDF}" srcOrd="0" destOrd="0" presId="urn:microsoft.com/office/officeart/2005/8/layout/orgChart1"/>
    <dgm:cxn modelId="{0204761F-80C9-4D1B-86AE-175D08FD6332}" type="presParOf" srcId="{FAF9D738-FCB8-45E9-831C-4E5EC384DBDF}" destId="{9F6E8BCF-BF6B-4FFA-94E2-A9DD3892F525}" srcOrd="0" destOrd="0" presId="urn:microsoft.com/office/officeart/2005/8/layout/orgChart1"/>
    <dgm:cxn modelId="{31C496F4-1FF4-4555-8535-6E6074062C77}" type="presParOf" srcId="{FAF9D738-FCB8-45E9-831C-4E5EC384DBDF}" destId="{5A3A8F3E-0B62-4557-9772-6CB8FCA6F814}" srcOrd="1" destOrd="0" presId="urn:microsoft.com/office/officeart/2005/8/layout/orgChart1"/>
    <dgm:cxn modelId="{800196F5-B791-4B61-9A44-747CFB244261}" type="presParOf" srcId="{5689BBDA-0DE5-4EE5-B922-17BA1185B2A7}" destId="{06322410-56A2-4E80-9FF4-3D24F19B984E}" srcOrd="1" destOrd="0" presId="urn:microsoft.com/office/officeart/2005/8/layout/orgChart1"/>
    <dgm:cxn modelId="{8D09380D-3337-4A26-B5FF-9AB647B775B1}" type="presParOf" srcId="{5689BBDA-0DE5-4EE5-B922-17BA1185B2A7}" destId="{AE305629-0A46-4E75-84FA-0FFE9C4AA29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5B05B-0281-4135-9302-C9AF9ABD5EBC}">
      <dsp:nvSpPr>
        <dsp:cNvPr id="0" name=""/>
        <dsp:cNvSpPr/>
      </dsp:nvSpPr>
      <dsp:spPr>
        <a:xfrm>
          <a:off x="4423042" y="849968"/>
          <a:ext cx="915191" cy="896363"/>
        </a:xfrm>
        <a:custGeom>
          <a:avLst/>
          <a:gdLst/>
          <a:ahLst/>
          <a:cxnLst/>
          <a:rect l="0" t="0" r="0" b="0"/>
          <a:pathLst>
            <a:path>
              <a:moveTo>
                <a:pt x="915191" y="0"/>
              </a:moveTo>
              <a:lnTo>
                <a:pt x="915191" y="896363"/>
              </a:lnTo>
              <a:lnTo>
                <a:pt x="0" y="896363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9E322-C04F-4019-814E-9926B77A1CED}">
      <dsp:nvSpPr>
        <dsp:cNvPr id="0" name=""/>
        <dsp:cNvSpPr/>
      </dsp:nvSpPr>
      <dsp:spPr>
        <a:xfrm>
          <a:off x="5338233" y="804248"/>
          <a:ext cx="9579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59657"/>
              </a:lnTo>
              <a:lnTo>
                <a:pt x="957949" y="5965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78F96-D330-46C5-9422-145748558285}">
      <dsp:nvSpPr>
        <dsp:cNvPr id="0" name=""/>
        <dsp:cNvSpPr/>
      </dsp:nvSpPr>
      <dsp:spPr>
        <a:xfrm>
          <a:off x="5338233" y="1779658"/>
          <a:ext cx="911559" cy="318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681"/>
              </a:lnTo>
              <a:lnTo>
                <a:pt x="911559" y="3186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1C4A7C-A36B-468A-8037-4B3F2C55EBAD}">
      <dsp:nvSpPr>
        <dsp:cNvPr id="0" name=""/>
        <dsp:cNvSpPr/>
      </dsp:nvSpPr>
      <dsp:spPr>
        <a:xfrm>
          <a:off x="3863298" y="717388"/>
          <a:ext cx="1474934" cy="1062269"/>
        </a:xfrm>
        <a:custGeom>
          <a:avLst/>
          <a:gdLst/>
          <a:ahLst/>
          <a:cxnLst/>
          <a:rect l="0" t="0" r="0" b="0"/>
          <a:pathLst>
            <a:path>
              <a:moveTo>
                <a:pt x="1474934" y="1062269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F01C7-E30D-48BE-9FE5-CFE04D6373FC}">
      <dsp:nvSpPr>
        <dsp:cNvPr id="0" name=""/>
        <dsp:cNvSpPr/>
      </dsp:nvSpPr>
      <dsp:spPr>
        <a:xfrm>
          <a:off x="3814998" y="1779658"/>
          <a:ext cx="1523234" cy="244991"/>
        </a:xfrm>
        <a:custGeom>
          <a:avLst/>
          <a:gdLst/>
          <a:ahLst/>
          <a:cxnLst/>
          <a:rect l="0" t="0" r="0" b="0"/>
          <a:pathLst>
            <a:path>
              <a:moveTo>
                <a:pt x="1523234" y="0"/>
              </a:moveTo>
              <a:lnTo>
                <a:pt x="1523234" y="177851"/>
              </a:lnTo>
              <a:lnTo>
                <a:pt x="0" y="177851"/>
              </a:lnTo>
              <a:lnTo>
                <a:pt x="0" y="24499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6A8AB-849A-4F4D-904E-2FBB336B2C04}">
      <dsp:nvSpPr>
        <dsp:cNvPr id="0" name=""/>
        <dsp:cNvSpPr/>
      </dsp:nvSpPr>
      <dsp:spPr>
        <a:xfrm>
          <a:off x="9158359" y="3230035"/>
          <a:ext cx="166133" cy="2029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939"/>
              </a:lnTo>
              <a:lnTo>
                <a:pt x="166133" y="202993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2237D-664A-46FA-A828-AE28B7F71C01}">
      <dsp:nvSpPr>
        <dsp:cNvPr id="0" name=""/>
        <dsp:cNvSpPr/>
      </dsp:nvSpPr>
      <dsp:spPr>
        <a:xfrm>
          <a:off x="9158359" y="3230035"/>
          <a:ext cx="154739" cy="1627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7761"/>
              </a:lnTo>
              <a:lnTo>
                <a:pt x="154739" y="162776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FD929-E9E7-43BD-A083-CE2314411109}">
      <dsp:nvSpPr>
        <dsp:cNvPr id="0" name=""/>
        <dsp:cNvSpPr/>
      </dsp:nvSpPr>
      <dsp:spPr>
        <a:xfrm>
          <a:off x="9158359" y="3230035"/>
          <a:ext cx="138516" cy="1205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969"/>
              </a:lnTo>
              <a:lnTo>
                <a:pt x="138516" y="12059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FBD50-C07C-4C95-8A40-0A39A4FC6701}">
      <dsp:nvSpPr>
        <dsp:cNvPr id="0" name=""/>
        <dsp:cNvSpPr/>
      </dsp:nvSpPr>
      <dsp:spPr>
        <a:xfrm>
          <a:off x="9158359" y="3230035"/>
          <a:ext cx="122282" cy="7841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4178"/>
              </a:lnTo>
              <a:lnTo>
                <a:pt x="122282" y="78417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C3C59-A7B7-4327-8DDA-A62818651E92}">
      <dsp:nvSpPr>
        <dsp:cNvPr id="0" name=""/>
        <dsp:cNvSpPr/>
      </dsp:nvSpPr>
      <dsp:spPr>
        <a:xfrm>
          <a:off x="9158359" y="3230035"/>
          <a:ext cx="130396" cy="362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387"/>
              </a:lnTo>
              <a:lnTo>
                <a:pt x="130396" y="36238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43622-EC7B-437F-AD85-0A193FABE619}">
      <dsp:nvSpPr>
        <dsp:cNvPr id="0" name=""/>
        <dsp:cNvSpPr/>
      </dsp:nvSpPr>
      <dsp:spPr>
        <a:xfrm>
          <a:off x="5338233" y="1779658"/>
          <a:ext cx="4342710" cy="902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234"/>
              </a:lnTo>
              <a:lnTo>
                <a:pt x="4342710" y="835234"/>
              </a:lnTo>
              <a:lnTo>
                <a:pt x="4342710" y="9023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27E4B-7A99-4BEC-9E78-645367CC989C}">
      <dsp:nvSpPr>
        <dsp:cNvPr id="0" name=""/>
        <dsp:cNvSpPr/>
      </dsp:nvSpPr>
      <dsp:spPr>
        <a:xfrm>
          <a:off x="7577866" y="3201281"/>
          <a:ext cx="185567" cy="2560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0835"/>
              </a:lnTo>
              <a:lnTo>
                <a:pt x="185567" y="256083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4F89E-77F1-4050-B041-9D90C0B2B7CA}">
      <dsp:nvSpPr>
        <dsp:cNvPr id="0" name=""/>
        <dsp:cNvSpPr/>
      </dsp:nvSpPr>
      <dsp:spPr>
        <a:xfrm>
          <a:off x="7577866" y="3201281"/>
          <a:ext cx="175259" cy="2047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7958"/>
              </a:lnTo>
              <a:lnTo>
                <a:pt x="175259" y="204795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39E21-78E8-49D5-95C8-75F29CD93591}">
      <dsp:nvSpPr>
        <dsp:cNvPr id="0" name=""/>
        <dsp:cNvSpPr/>
      </dsp:nvSpPr>
      <dsp:spPr>
        <a:xfrm>
          <a:off x="7577866" y="3201281"/>
          <a:ext cx="147623" cy="1606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508"/>
              </a:lnTo>
              <a:lnTo>
                <a:pt x="147623" y="16065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8A7FB-3CF1-49A0-8D18-8A0B0562EB93}">
      <dsp:nvSpPr>
        <dsp:cNvPr id="0" name=""/>
        <dsp:cNvSpPr/>
      </dsp:nvSpPr>
      <dsp:spPr>
        <a:xfrm>
          <a:off x="7577866" y="3201281"/>
          <a:ext cx="147623" cy="1191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1415"/>
              </a:lnTo>
              <a:lnTo>
                <a:pt x="147623" y="119141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8945F-D274-475E-8C13-5AFCEDAB938C}">
      <dsp:nvSpPr>
        <dsp:cNvPr id="0" name=""/>
        <dsp:cNvSpPr/>
      </dsp:nvSpPr>
      <dsp:spPr>
        <a:xfrm>
          <a:off x="7577866" y="3201281"/>
          <a:ext cx="147623" cy="776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321"/>
              </a:lnTo>
              <a:lnTo>
                <a:pt x="147623" y="77632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F3728-23AB-46B5-A1AF-AB20B8B57FEA}">
      <dsp:nvSpPr>
        <dsp:cNvPr id="0" name=""/>
        <dsp:cNvSpPr/>
      </dsp:nvSpPr>
      <dsp:spPr>
        <a:xfrm>
          <a:off x="7577866" y="3201281"/>
          <a:ext cx="147623" cy="361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228"/>
              </a:lnTo>
              <a:lnTo>
                <a:pt x="147623" y="36122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6D68B-C2CE-4B44-97C0-FF5E2FD0596F}">
      <dsp:nvSpPr>
        <dsp:cNvPr id="0" name=""/>
        <dsp:cNvSpPr/>
      </dsp:nvSpPr>
      <dsp:spPr>
        <a:xfrm>
          <a:off x="5338233" y="1779658"/>
          <a:ext cx="2748699" cy="912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145"/>
              </a:lnTo>
              <a:lnTo>
                <a:pt x="2748699" y="845145"/>
              </a:lnTo>
              <a:lnTo>
                <a:pt x="2748699" y="91228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937A1-79FB-49B8-A0B6-F632F6066104}">
      <dsp:nvSpPr>
        <dsp:cNvPr id="0" name=""/>
        <dsp:cNvSpPr/>
      </dsp:nvSpPr>
      <dsp:spPr>
        <a:xfrm>
          <a:off x="5725495" y="3187348"/>
          <a:ext cx="110842" cy="2575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5989"/>
              </a:lnTo>
              <a:lnTo>
                <a:pt x="110842" y="257598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4A7FF-CEF2-449B-9609-BDBFA0CB5DF3}">
      <dsp:nvSpPr>
        <dsp:cNvPr id="0" name=""/>
        <dsp:cNvSpPr/>
      </dsp:nvSpPr>
      <dsp:spPr>
        <a:xfrm>
          <a:off x="5725495" y="3187348"/>
          <a:ext cx="153255" cy="1877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902"/>
              </a:lnTo>
              <a:lnTo>
                <a:pt x="153255" y="18779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F0584-2EBE-4A05-9976-925B29440C57}">
      <dsp:nvSpPr>
        <dsp:cNvPr id="0" name=""/>
        <dsp:cNvSpPr/>
      </dsp:nvSpPr>
      <dsp:spPr>
        <a:xfrm>
          <a:off x="5725495" y="3187348"/>
          <a:ext cx="127851" cy="1460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0966"/>
              </a:lnTo>
              <a:lnTo>
                <a:pt x="127851" y="146096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80155-800C-4416-AF2B-BF9D92A6B618}">
      <dsp:nvSpPr>
        <dsp:cNvPr id="0" name=""/>
        <dsp:cNvSpPr/>
      </dsp:nvSpPr>
      <dsp:spPr>
        <a:xfrm>
          <a:off x="5725495" y="3187348"/>
          <a:ext cx="114698" cy="755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161"/>
              </a:lnTo>
              <a:lnTo>
                <a:pt x="114698" y="75516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F81CC-70E7-4294-8EE0-F8E5EE0F27A6}">
      <dsp:nvSpPr>
        <dsp:cNvPr id="0" name=""/>
        <dsp:cNvSpPr/>
      </dsp:nvSpPr>
      <dsp:spPr>
        <a:xfrm>
          <a:off x="5725495" y="3187348"/>
          <a:ext cx="120644" cy="1090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0450"/>
              </a:lnTo>
              <a:lnTo>
                <a:pt x="120644" y="109045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E9B17-EA00-481A-B7AD-ED2022AFD7F8}">
      <dsp:nvSpPr>
        <dsp:cNvPr id="0" name=""/>
        <dsp:cNvSpPr/>
      </dsp:nvSpPr>
      <dsp:spPr>
        <a:xfrm>
          <a:off x="5725495" y="3187348"/>
          <a:ext cx="110919" cy="347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901"/>
              </a:lnTo>
              <a:lnTo>
                <a:pt x="110919" y="34790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B33FA-F68A-4BC2-A851-88A3154CD36D}">
      <dsp:nvSpPr>
        <dsp:cNvPr id="0" name=""/>
        <dsp:cNvSpPr/>
      </dsp:nvSpPr>
      <dsp:spPr>
        <a:xfrm>
          <a:off x="5338233" y="1779658"/>
          <a:ext cx="866296" cy="922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4932"/>
              </a:lnTo>
              <a:lnTo>
                <a:pt x="866296" y="854932"/>
              </a:lnTo>
              <a:lnTo>
                <a:pt x="866296" y="92207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55570-2718-48A4-AEB9-59128B7BDFE2}">
      <dsp:nvSpPr>
        <dsp:cNvPr id="0" name=""/>
        <dsp:cNvSpPr/>
      </dsp:nvSpPr>
      <dsp:spPr>
        <a:xfrm>
          <a:off x="2851867" y="3162813"/>
          <a:ext cx="205494" cy="1542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2657"/>
              </a:lnTo>
              <a:lnTo>
                <a:pt x="205494" y="154265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F306A-582C-4515-96D2-2304EECBD541}">
      <dsp:nvSpPr>
        <dsp:cNvPr id="0" name=""/>
        <dsp:cNvSpPr/>
      </dsp:nvSpPr>
      <dsp:spPr>
        <a:xfrm>
          <a:off x="2851867" y="3162813"/>
          <a:ext cx="210961" cy="670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724"/>
              </a:lnTo>
              <a:lnTo>
                <a:pt x="210961" y="67072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1BC45-0101-4C59-BAC3-478D1CD6F2CA}">
      <dsp:nvSpPr>
        <dsp:cNvPr id="0" name=""/>
        <dsp:cNvSpPr/>
      </dsp:nvSpPr>
      <dsp:spPr>
        <a:xfrm>
          <a:off x="2851867" y="3117051"/>
          <a:ext cx="15503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61"/>
              </a:moveTo>
              <a:lnTo>
                <a:pt x="155035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6B757-2DB6-4048-9244-B77C3A271AE6}">
      <dsp:nvSpPr>
        <dsp:cNvPr id="0" name=""/>
        <dsp:cNvSpPr/>
      </dsp:nvSpPr>
      <dsp:spPr>
        <a:xfrm>
          <a:off x="3506781" y="1779658"/>
          <a:ext cx="1831452" cy="903291"/>
        </a:xfrm>
        <a:custGeom>
          <a:avLst/>
          <a:gdLst/>
          <a:ahLst/>
          <a:cxnLst/>
          <a:rect l="0" t="0" r="0" b="0"/>
          <a:pathLst>
            <a:path>
              <a:moveTo>
                <a:pt x="1831452" y="0"/>
              </a:moveTo>
              <a:lnTo>
                <a:pt x="1831452" y="836152"/>
              </a:lnTo>
              <a:lnTo>
                <a:pt x="0" y="836152"/>
              </a:lnTo>
              <a:lnTo>
                <a:pt x="0" y="90329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CCD8A-99C7-4321-A863-76B4DABCBEFB}">
      <dsp:nvSpPr>
        <dsp:cNvPr id="0" name=""/>
        <dsp:cNvSpPr/>
      </dsp:nvSpPr>
      <dsp:spPr>
        <a:xfrm>
          <a:off x="425540" y="3161304"/>
          <a:ext cx="169370" cy="1676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114"/>
              </a:lnTo>
              <a:lnTo>
                <a:pt x="169370" y="167611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4FB2D1-F22C-4546-85B2-9472822E1394}">
      <dsp:nvSpPr>
        <dsp:cNvPr id="0" name=""/>
        <dsp:cNvSpPr/>
      </dsp:nvSpPr>
      <dsp:spPr>
        <a:xfrm>
          <a:off x="425540" y="3161304"/>
          <a:ext cx="169370" cy="1115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5186"/>
              </a:lnTo>
              <a:lnTo>
                <a:pt x="169370" y="111518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A6CB7-F640-40BA-ABCE-F8528232C634}">
      <dsp:nvSpPr>
        <dsp:cNvPr id="0" name=""/>
        <dsp:cNvSpPr/>
      </dsp:nvSpPr>
      <dsp:spPr>
        <a:xfrm>
          <a:off x="425540" y="3161304"/>
          <a:ext cx="169370" cy="554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300"/>
              </a:lnTo>
              <a:lnTo>
                <a:pt x="169370" y="55430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1220F-AF87-41EA-8F62-0279EF44C419}">
      <dsp:nvSpPr>
        <dsp:cNvPr id="0" name=""/>
        <dsp:cNvSpPr/>
      </dsp:nvSpPr>
      <dsp:spPr>
        <a:xfrm>
          <a:off x="425540" y="3097659"/>
          <a:ext cx="10891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3644"/>
              </a:moveTo>
              <a:lnTo>
                <a:pt x="108910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24DD3-AA16-40F5-B8BB-35BB0DA4E011}">
      <dsp:nvSpPr>
        <dsp:cNvPr id="0" name=""/>
        <dsp:cNvSpPr/>
      </dsp:nvSpPr>
      <dsp:spPr>
        <a:xfrm>
          <a:off x="819273" y="1779658"/>
          <a:ext cx="4518960" cy="902639"/>
        </a:xfrm>
        <a:custGeom>
          <a:avLst/>
          <a:gdLst/>
          <a:ahLst/>
          <a:cxnLst/>
          <a:rect l="0" t="0" r="0" b="0"/>
          <a:pathLst>
            <a:path>
              <a:moveTo>
                <a:pt x="4518960" y="0"/>
              </a:moveTo>
              <a:lnTo>
                <a:pt x="4518960" y="835500"/>
              </a:lnTo>
              <a:lnTo>
                <a:pt x="0" y="835500"/>
              </a:lnTo>
              <a:lnTo>
                <a:pt x="0" y="90263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74F53-6497-435B-9045-7C3997857B29}">
      <dsp:nvSpPr>
        <dsp:cNvPr id="0" name=""/>
        <dsp:cNvSpPr/>
      </dsp:nvSpPr>
      <dsp:spPr>
        <a:xfrm>
          <a:off x="5292513" y="849968"/>
          <a:ext cx="91440" cy="6099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997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D4451-E846-4EA9-8CE0-9CEDF5F13C78}">
      <dsp:nvSpPr>
        <dsp:cNvPr id="0" name=""/>
        <dsp:cNvSpPr/>
      </dsp:nvSpPr>
      <dsp:spPr>
        <a:xfrm>
          <a:off x="5018522" y="530257"/>
          <a:ext cx="639421" cy="3197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Styret</a:t>
          </a:r>
          <a:endParaRPr lang="nb-NO" sz="900" b="1" kern="1200" dirty="0"/>
        </a:p>
      </dsp:txBody>
      <dsp:txXfrm>
        <a:off x="5018522" y="530257"/>
        <a:ext cx="639421" cy="319710"/>
      </dsp:txXfrm>
    </dsp:sp>
    <dsp:sp modelId="{42E1E8D2-C735-4E22-B7FF-101EE12E0CBA}">
      <dsp:nvSpPr>
        <dsp:cNvPr id="0" name=""/>
        <dsp:cNvSpPr/>
      </dsp:nvSpPr>
      <dsp:spPr>
        <a:xfrm>
          <a:off x="5018522" y="1459947"/>
          <a:ext cx="639421" cy="3197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Rektor</a:t>
          </a:r>
          <a:endParaRPr lang="nb-NO" sz="900" b="1" kern="1200" dirty="0"/>
        </a:p>
      </dsp:txBody>
      <dsp:txXfrm>
        <a:off x="5018522" y="1459947"/>
        <a:ext cx="639421" cy="319710"/>
      </dsp:txXfrm>
    </dsp:sp>
    <dsp:sp modelId="{93111B99-90DA-418B-BBCB-3ED100ACE428}">
      <dsp:nvSpPr>
        <dsp:cNvPr id="0" name=""/>
        <dsp:cNvSpPr/>
      </dsp:nvSpPr>
      <dsp:spPr>
        <a:xfrm>
          <a:off x="327107" y="2682297"/>
          <a:ext cx="984331" cy="4790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Prorektor for masterutdanning</a:t>
          </a:r>
          <a:endParaRPr lang="nb-NO" sz="900" b="1" kern="1200" dirty="0"/>
        </a:p>
      </dsp:txBody>
      <dsp:txXfrm>
        <a:off x="327107" y="2682297"/>
        <a:ext cx="984331" cy="479006"/>
      </dsp:txXfrm>
    </dsp:sp>
    <dsp:sp modelId="{B73EA4BA-F0A9-4F7D-A73E-59383782A24B}">
      <dsp:nvSpPr>
        <dsp:cNvPr id="0" name=""/>
        <dsp:cNvSpPr/>
      </dsp:nvSpPr>
      <dsp:spPr>
        <a:xfrm>
          <a:off x="1514649" y="2901724"/>
          <a:ext cx="1060084" cy="48331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Studieprogramleder-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møte for master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b="1" kern="1200" dirty="0"/>
        </a:p>
      </dsp:txBody>
      <dsp:txXfrm>
        <a:off x="1514649" y="2901724"/>
        <a:ext cx="1060084" cy="483310"/>
      </dsp:txXfrm>
    </dsp:sp>
    <dsp:sp modelId="{0CC0F3CD-7560-4F31-AA89-31992E0E0093}">
      <dsp:nvSpPr>
        <dsp:cNvPr id="0" name=""/>
        <dsp:cNvSpPr/>
      </dsp:nvSpPr>
      <dsp:spPr>
        <a:xfrm>
          <a:off x="594911" y="3450780"/>
          <a:ext cx="1218775" cy="5296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Masterutdanning og videreutdanning</a:t>
          </a:r>
          <a:endParaRPr lang="nb-NO" sz="900" b="1" kern="1200" dirty="0"/>
        </a:p>
      </dsp:txBody>
      <dsp:txXfrm>
        <a:off x="594911" y="3450780"/>
        <a:ext cx="1218775" cy="529648"/>
      </dsp:txXfrm>
    </dsp:sp>
    <dsp:sp modelId="{C15820D8-DA1B-4DEA-BB04-A017DD17C1CA}">
      <dsp:nvSpPr>
        <dsp:cNvPr id="0" name=""/>
        <dsp:cNvSpPr/>
      </dsp:nvSpPr>
      <dsp:spPr>
        <a:xfrm>
          <a:off x="594911" y="4114707"/>
          <a:ext cx="1113201" cy="323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Skikkethetsansvarlig</a:t>
          </a:r>
          <a:endParaRPr lang="nb-NO" sz="900" b="1" kern="1200" dirty="0"/>
        </a:p>
      </dsp:txBody>
      <dsp:txXfrm>
        <a:off x="594911" y="4114707"/>
        <a:ext cx="1113201" cy="323566"/>
      </dsp:txXfrm>
    </dsp:sp>
    <dsp:sp modelId="{BE6AB7F7-A49E-45A6-803B-59A13A075D6B}">
      <dsp:nvSpPr>
        <dsp:cNvPr id="0" name=""/>
        <dsp:cNvSpPr/>
      </dsp:nvSpPr>
      <dsp:spPr>
        <a:xfrm>
          <a:off x="594911" y="4596409"/>
          <a:ext cx="926873" cy="482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Pedagogikk- seksjonen</a:t>
          </a:r>
          <a:endParaRPr lang="nb-NO" sz="900" kern="1200" dirty="0"/>
        </a:p>
      </dsp:txBody>
      <dsp:txXfrm>
        <a:off x="594911" y="4596409"/>
        <a:ext cx="926873" cy="482018"/>
      </dsp:txXfrm>
    </dsp:sp>
    <dsp:sp modelId="{C0BEE469-A860-445D-8C6A-76CFEC4DC573}">
      <dsp:nvSpPr>
        <dsp:cNvPr id="0" name=""/>
        <dsp:cNvSpPr/>
      </dsp:nvSpPr>
      <dsp:spPr>
        <a:xfrm>
          <a:off x="2688139" y="2682950"/>
          <a:ext cx="1637283" cy="4798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Prorektor for barnehagelærerutdanning</a:t>
          </a:r>
          <a:endParaRPr lang="nb-NO" sz="900" b="1" kern="1200" dirty="0"/>
        </a:p>
      </dsp:txBody>
      <dsp:txXfrm>
        <a:off x="2688139" y="2682950"/>
        <a:ext cx="1637283" cy="479863"/>
      </dsp:txXfrm>
    </dsp:sp>
    <dsp:sp modelId="{C51D43A4-4E37-4A0B-BF4B-D1ABC9DB0918}">
      <dsp:nvSpPr>
        <dsp:cNvPr id="0" name=""/>
        <dsp:cNvSpPr/>
      </dsp:nvSpPr>
      <dsp:spPr>
        <a:xfrm>
          <a:off x="4402225" y="2958316"/>
          <a:ext cx="1074157" cy="40891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Studieprogramleder-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møte BLU</a:t>
          </a:r>
          <a:endParaRPr lang="nb-NO" sz="900" b="1" kern="1200" dirty="0"/>
        </a:p>
      </dsp:txBody>
      <dsp:txXfrm>
        <a:off x="4402225" y="2958316"/>
        <a:ext cx="1074157" cy="408910"/>
      </dsp:txXfrm>
    </dsp:sp>
    <dsp:sp modelId="{DBB91A7D-ACAD-4645-9063-EA860745AC9D}">
      <dsp:nvSpPr>
        <dsp:cNvPr id="0" name=""/>
        <dsp:cNvSpPr/>
      </dsp:nvSpPr>
      <dsp:spPr>
        <a:xfrm>
          <a:off x="3062829" y="3635918"/>
          <a:ext cx="1070353" cy="3952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Barnehagelærer-</a:t>
          </a:r>
          <a:br>
            <a:rPr lang="nb-NO" sz="900" b="1" kern="1200" dirty="0" smtClean="0"/>
          </a:br>
          <a:r>
            <a:rPr lang="nb-NO" sz="900" b="1" kern="1200" dirty="0" smtClean="0"/>
            <a:t>utdanning</a:t>
          </a:r>
          <a:endParaRPr lang="nb-NO" sz="900" b="1" kern="1200" dirty="0"/>
        </a:p>
      </dsp:txBody>
      <dsp:txXfrm>
        <a:off x="3062829" y="3635918"/>
        <a:ext cx="1070353" cy="395239"/>
      </dsp:txXfrm>
    </dsp:sp>
    <dsp:sp modelId="{0856E7CC-120C-449D-82F0-19F1D0AF585E}">
      <dsp:nvSpPr>
        <dsp:cNvPr id="0" name=""/>
        <dsp:cNvSpPr/>
      </dsp:nvSpPr>
      <dsp:spPr>
        <a:xfrm>
          <a:off x="3057362" y="4172677"/>
          <a:ext cx="886199" cy="10655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Seksjonene:</a:t>
          </a:r>
          <a:br>
            <a:rPr lang="nb-NO" sz="900" b="1" kern="1200" dirty="0" smtClean="0"/>
          </a:br>
          <a:r>
            <a:rPr lang="nb-NO" sz="900" b="1" kern="1200" dirty="0" smtClean="0"/>
            <a:t>-Norsk </a:t>
          </a:r>
          <a:br>
            <a:rPr lang="nb-NO" sz="900" b="1" kern="1200" dirty="0" smtClean="0"/>
          </a:br>
          <a:r>
            <a:rPr lang="nb-NO" sz="900" b="1" kern="1200" dirty="0" smtClean="0"/>
            <a:t>-RLE </a:t>
          </a:r>
          <a:br>
            <a:rPr lang="nb-NO" sz="900" b="1" kern="1200" dirty="0" smtClean="0"/>
          </a:br>
          <a:r>
            <a:rPr lang="nb-NO" sz="900" b="1" kern="1200" dirty="0" smtClean="0"/>
            <a:t>-Musikk</a:t>
          </a:r>
          <a:br>
            <a:rPr lang="nb-NO" sz="900" b="1" kern="1200" dirty="0" smtClean="0"/>
          </a:br>
          <a:r>
            <a:rPr lang="nb-NO" sz="900" b="1" kern="1200" dirty="0" smtClean="0"/>
            <a:t>-Drama </a:t>
          </a:r>
          <a:br>
            <a:rPr lang="nb-NO" sz="900" b="1" kern="1200" dirty="0" smtClean="0"/>
          </a:br>
          <a:r>
            <a:rPr lang="nb-NO" sz="900" b="1" kern="1200" dirty="0" smtClean="0"/>
            <a:t>-Kunst og Håndverk</a:t>
          </a:r>
          <a:endParaRPr lang="nb-NO" sz="900" b="1" kern="1200" dirty="0"/>
        </a:p>
      </dsp:txBody>
      <dsp:txXfrm>
        <a:off x="3057362" y="4172677"/>
        <a:ext cx="886199" cy="1065586"/>
      </dsp:txXfrm>
    </dsp:sp>
    <dsp:sp modelId="{51E64D16-F8C9-4CC8-8D4C-7E5E01D46B85}">
      <dsp:nvSpPr>
        <dsp:cNvPr id="0" name=""/>
        <dsp:cNvSpPr/>
      </dsp:nvSpPr>
      <dsp:spPr>
        <a:xfrm>
          <a:off x="5605737" y="2701729"/>
          <a:ext cx="1197585" cy="4856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Prorektor for FoU og oppdrag</a:t>
          </a:r>
          <a:endParaRPr lang="nb-NO" sz="900" b="1" kern="1200" dirty="0"/>
        </a:p>
      </dsp:txBody>
      <dsp:txXfrm>
        <a:off x="5605737" y="2701729"/>
        <a:ext cx="1197585" cy="485618"/>
      </dsp:txXfrm>
    </dsp:sp>
    <dsp:sp modelId="{51D30465-3B8E-4B12-860D-E17DFFEC7755}">
      <dsp:nvSpPr>
        <dsp:cNvPr id="0" name=""/>
        <dsp:cNvSpPr/>
      </dsp:nvSpPr>
      <dsp:spPr>
        <a:xfrm>
          <a:off x="5836414" y="3316712"/>
          <a:ext cx="1092074" cy="4370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Eksternfinansierte utdanningstilbud</a:t>
          </a:r>
          <a:endParaRPr lang="nb-NO" sz="900" b="1" kern="1200" dirty="0"/>
        </a:p>
      </dsp:txBody>
      <dsp:txXfrm>
        <a:off x="5836414" y="3316712"/>
        <a:ext cx="1092074" cy="437073"/>
      </dsp:txXfrm>
    </dsp:sp>
    <dsp:sp modelId="{3DD7F31A-1A39-45A8-B381-D88F5422474C}">
      <dsp:nvSpPr>
        <dsp:cNvPr id="0" name=""/>
        <dsp:cNvSpPr/>
      </dsp:nvSpPr>
      <dsp:spPr>
        <a:xfrm>
          <a:off x="5846140" y="4164336"/>
          <a:ext cx="1103731" cy="226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FEI Oppdragsenheten</a:t>
          </a:r>
          <a:endParaRPr lang="nb-NO" sz="900" b="1" kern="1200" dirty="0"/>
        </a:p>
      </dsp:txBody>
      <dsp:txXfrm>
        <a:off x="5846140" y="4164336"/>
        <a:ext cx="1103731" cy="226924"/>
      </dsp:txXfrm>
    </dsp:sp>
    <dsp:sp modelId="{1917C824-7C08-4BF1-A66E-BD90FDE17DFE}">
      <dsp:nvSpPr>
        <dsp:cNvPr id="0" name=""/>
        <dsp:cNvSpPr/>
      </dsp:nvSpPr>
      <dsp:spPr>
        <a:xfrm>
          <a:off x="5840193" y="3832134"/>
          <a:ext cx="359936" cy="220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smtClean="0"/>
            <a:t>FoU </a:t>
          </a:r>
          <a:endParaRPr lang="nb-NO" sz="900" b="1" kern="1200" dirty="0"/>
        </a:p>
      </dsp:txBody>
      <dsp:txXfrm>
        <a:off x="5840193" y="3832134"/>
        <a:ext cx="359936" cy="220750"/>
      </dsp:txXfrm>
    </dsp:sp>
    <dsp:sp modelId="{FD28FAAA-E73A-4E2D-A44F-83B5A2292813}">
      <dsp:nvSpPr>
        <dsp:cNvPr id="0" name=""/>
        <dsp:cNvSpPr/>
      </dsp:nvSpPr>
      <dsp:spPr>
        <a:xfrm>
          <a:off x="5853346" y="4504486"/>
          <a:ext cx="1400652" cy="2876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Internasjonal koordinator</a:t>
          </a:r>
        </a:p>
      </dsp:txBody>
      <dsp:txXfrm>
        <a:off x="5853346" y="4504486"/>
        <a:ext cx="1400652" cy="287656"/>
      </dsp:txXfrm>
    </dsp:sp>
    <dsp:sp modelId="{6B4C5FA7-69FA-4E3E-A637-8FA559B29AD9}">
      <dsp:nvSpPr>
        <dsp:cNvPr id="0" name=""/>
        <dsp:cNvSpPr/>
      </dsp:nvSpPr>
      <dsp:spPr>
        <a:xfrm>
          <a:off x="5878750" y="4929231"/>
          <a:ext cx="724503" cy="272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Biblioteket</a:t>
          </a:r>
          <a:endParaRPr lang="nb-NO" sz="900" b="1" kern="1200" dirty="0"/>
        </a:p>
      </dsp:txBody>
      <dsp:txXfrm>
        <a:off x="5878750" y="4929231"/>
        <a:ext cx="724503" cy="272038"/>
      </dsp:txXfrm>
    </dsp:sp>
    <dsp:sp modelId="{E884348F-CB12-41B7-8A12-32A87D9A2430}">
      <dsp:nvSpPr>
        <dsp:cNvPr id="0" name=""/>
        <dsp:cNvSpPr/>
      </dsp:nvSpPr>
      <dsp:spPr>
        <a:xfrm>
          <a:off x="5836338" y="5351873"/>
          <a:ext cx="1562471" cy="8229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Seksjonene:</a:t>
          </a:r>
          <a:br>
            <a:rPr lang="nb-NO" sz="900" b="1" kern="1200" dirty="0" smtClean="0"/>
          </a:br>
          <a:r>
            <a:rPr lang="nb-NO" sz="900" b="1" kern="1200" dirty="0" smtClean="0"/>
            <a:t>-Samfunnsfag</a:t>
          </a:r>
          <a:br>
            <a:rPr lang="nb-NO" sz="900" b="1" kern="1200" dirty="0" smtClean="0"/>
          </a:br>
          <a:r>
            <a:rPr lang="nb-NO" sz="900" b="1" kern="1200" dirty="0" smtClean="0"/>
            <a:t>-Fysisk aktivitet og helse</a:t>
          </a:r>
          <a:br>
            <a:rPr lang="nb-NO" sz="900" b="1" kern="1200" dirty="0" smtClean="0"/>
          </a:br>
          <a:r>
            <a:rPr lang="nb-NO" sz="900" b="1" kern="1200" dirty="0" smtClean="0"/>
            <a:t>-Natur og miljølære</a:t>
          </a:r>
          <a:br>
            <a:rPr lang="nb-NO" sz="900" b="1" kern="1200" dirty="0" smtClean="0"/>
          </a:br>
          <a:r>
            <a:rPr lang="nb-NO" sz="900" b="1" kern="1200" dirty="0" smtClean="0"/>
            <a:t>-Matematikk</a:t>
          </a:r>
          <a:endParaRPr lang="nb-NO" sz="900" b="1" kern="1200" dirty="0"/>
        </a:p>
      </dsp:txBody>
      <dsp:txXfrm>
        <a:off x="5836338" y="5351873"/>
        <a:ext cx="1562471" cy="822929"/>
      </dsp:txXfrm>
    </dsp:sp>
    <dsp:sp modelId="{A767C717-BFCB-42E5-9BE9-4929C731E267}">
      <dsp:nvSpPr>
        <dsp:cNvPr id="0" name=""/>
        <dsp:cNvSpPr/>
      </dsp:nvSpPr>
      <dsp:spPr>
        <a:xfrm>
          <a:off x="7450599" y="2691943"/>
          <a:ext cx="1272666" cy="5093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Studiesjef</a:t>
          </a:r>
          <a:endParaRPr lang="nb-NO" sz="900" b="1" kern="1200" dirty="0"/>
        </a:p>
      </dsp:txBody>
      <dsp:txXfrm>
        <a:off x="7450599" y="2691943"/>
        <a:ext cx="1272666" cy="509337"/>
      </dsp:txXfrm>
    </dsp:sp>
    <dsp:sp modelId="{C648231C-A4F7-4B52-9B14-624396BCDF0B}">
      <dsp:nvSpPr>
        <dsp:cNvPr id="0" name=""/>
        <dsp:cNvSpPr/>
      </dsp:nvSpPr>
      <dsp:spPr>
        <a:xfrm>
          <a:off x="7725490" y="3422102"/>
          <a:ext cx="847463" cy="280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Studentservice</a:t>
          </a:r>
          <a:endParaRPr lang="nb-NO" sz="900" b="1" kern="1200" dirty="0"/>
        </a:p>
      </dsp:txBody>
      <dsp:txXfrm>
        <a:off x="7725490" y="3422102"/>
        <a:ext cx="847463" cy="280814"/>
      </dsp:txXfrm>
    </dsp:sp>
    <dsp:sp modelId="{98858304-AAAA-454E-91A4-AED41B520814}">
      <dsp:nvSpPr>
        <dsp:cNvPr id="0" name=""/>
        <dsp:cNvSpPr/>
      </dsp:nvSpPr>
      <dsp:spPr>
        <a:xfrm>
          <a:off x="7725490" y="3837195"/>
          <a:ext cx="734963" cy="280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Eksamen</a:t>
          </a:r>
          <a:endParaRPr lang="nb-NO" sz="900" b="1" kern="1200" dirty="0"/>
        </a:p>
      </dsp:txBody>
      <dsp:txXfrm>
        <a:off x="7725490" y="3837195"/>
        <a:ext cx="734963" cy="280814"/>
      </dsp:txXfrm>
    </dsp:sp>
    <dsp:sp modelId="{E5A1A552-595F-44BD-A9F0-632C696116E2}">
      <dsp:nvSpPr>
        <dsp:cNvPr id="0" name=""/>
        <dsp:cNvSpPr/>
      </dsp:nvSpPr>
      <dsp:spPr>
        <a:xfrm>
          <a:off x="7725490" y="4252288"/>
          <a:ext cx="734963" cy="280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Praksis</a:t>
          </a:r>
          <a:endParaRPr lang="nb-NO" sz="900" b="1" kern="1200" dirty="0"/>
        </a:p>
      </dsp:txBody>
      <dsp:txXfrm>
        <a:off x="7725490" y="4252288"/>
        <a:ext cx="734963" cy="280814"/>
      </dsp:txXfrm>
    </dsp:sp>
    <dsp:sp modelId="{68E6ADB2-EC71-4681-B76D-DCD83FD04076}">
      <dsp:nvSpPr>
        <dsp:cNvPr id="0" name=""/>
        <dsp:cNvSpPr/>
      </dsp:nvSpPr>
      <dsp:spPr>
        <a:xfrm>
          <a:off x="7725490" y="4667382"/>
          <a:ext cx="734963" cy="280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Opptak</a:t>
          </a:r>
          <a:endParaRPr lang="nb-NO" sz="900" b="1" kern="1200" dirty="0"/>
        </a:p>
      </dsp:txBody>
      <dsp:txXfrm>
        <a:off x="7725490" y="4667382"/>
        <a:ext cx="734963" cy="280814"/>
      </dsp:txXfrm>
    </dsp:sp>
    <dsp:sp modelId="{EB814B8D-0E13-41AF-86AE-AB2B76D2BF6E}">
      <dsp:nvSpPr>
        <dsp:cNvPr id="0" name=""/>
        <dsp:cNvSpPr/>
      </dsp:nvSpPr>
      <dsp:spPr>
        <a:xfrm>
          <a:off x="7753125" y="5089384"/>
          <a:ext cx="954854" cy="319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IT-systemer / støttesystemer</a:t>
          </a:r>
          <a:endParaRPr lang="nb-NO" sz="900" b="1" kern="1200" dirty="0"/>
        </a:p>
      </dsp:txBody>
      <dsp:txXfrm>
        <a:off x="7753125" y="5089384"/>
        <a:ext cx="954854" cy="319710"/>
      </dsp:txXfrm>
    </dsp:sp>
    <dsp:sp modelId="{BC1796D2-3782-478A-805B-AA89F46B60B7}">
      <dsp:nvSpPr>
        <dsp:cNvPr id="0" name=""/>
        <dsp:cNvSpPr/>
      </dsp:nvSpPr>
      <dsp:spPr>
        <a:xfrm>
          <a:off x="7763433" y="5602261"/>
          <a:ext cx="1076108" cy="319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Studiekvalitet</a:t>
          </a:r>
          <a:endParaRPr lang="nb-NO" sz="900" b="1" kern="1200" dirty="0"/>
        </a:p>
      </dsp:txBody>
      <dsp:txXfrm>
        <a:off x="7763433" y="5602261"/>
        <a:ext cx="1076108" cy="319710"/>
      </dsp:txXfrm>
    </dsp:sp>
    <dsp:sp modelId="{D142E9ED-0D08-4B0E-94F3-8302AEB6F318}">
      <dsp:nvSpPr>
        <dsp:cNvPr id="0" name=""/>
        <dsp:cNvSpPr/>
      </dsp:nvSpPr>
      <dsp:spPr>
        <a:xfrm>
          <a:off x="9027713" y="2682032"/>
          <a:ext cx="1306459" cy="5480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Administrasjonssjef</a:t>
          </a:r>
          <a:endParaRPr lang="nb-NO" sz="900" b="1" kern="1200" dirty="0"/>
        </a:p>
      </dsp:txBody>
      <dsp:txXfrm>
        <a:off x="9027713" y="2682032"/>
        <a:ext cx="1306459" cy="548003"/>
      </dsp:txXfrm>
    </dsp:sp>
    <dsp:sp modelId="{AF2AC932-41AF-4B4F-8DE4-4C9E2827F2CB}">
      <dsp:nvSpPr>
        <dsp:cNvPr id="0" name=""/>
        <dsp:cNvSpPr/>
      </dsp:nvSpPr>
      <dsp:spPr>
        <a:xfrm>
          <a:off x="9288755" y="3448666"/>
          <a:ext cx="1090795" cy="287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Økonomi og lønn</a:t>
          </a:r>
          <a:endParaRPr lang="nb-NO" sz="900" b="1" kern="1200" dirty="0"/>
        </a:p>
      </dsp:txBody>
      <dsp:txXfrm>
        <a:off x="9288755" y="3448666"/>
        <a:ext cx="1090795" cy="287512"/>
      </dsp:txXfrm>
    </dsp:sp>
    <dsp:sp modelId="{B42FE86D-4A8E-4DEC-872F-4D75B217858D}">
      <dsp:nvSpPr>
        <dsp:cNvPr id="0" name=""/>
        <dsp:cNvSpPr/>
      </dsp:nvSpPr>
      <dsp:spPr>
        <a:xfrm>
          <a:off x="9280641" y="3870458"/>
          <a:ext cx="943543" cy="287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It og AV</a:t>
          </a:r>
          <a:endParaRPr lang="nb-NO" sz="900" b="1" kern="1200" dirty="0"/>
        </a:p>
      </dsp:txBody>
      <dsp:txXfrm>
        <a:off x="9280641" y="3870458"/>
        <a:ext cx="943543" cy="287512"/>
      </dsp:txXfrm>
    </dsp:sp>
    <dsp:sp modelId="{0CAE62AE-4AC5-43CA-8644-B508105D23A1}">
      <dsp:nvSpPr>
        <dsp:cNvPr id="0" name=""/>
        <dsp:cNvSpPr/>
      </dsp:nvSpPr>
      <dsp:spPr>
        <a:xfrm>
          <a:off x="9296876" y="4292249"/>
          <a:ext cx="943543" cy="287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Drift / renhold</a:t>
          </a:r>
          <a:endParaRPr lang="nb-NO" sz="900" b="1" kern="1200" dirty="0"/>
        </a:p>
      </dsp:txBody>
      <dsp:txXfrm>
        <a:off x="9296876" y="4292249"/>
        <a:ext cx="943543" cy="287512"/>
      </dsp:txXfrm>
    </dsp:sp>
    <dsp:sp modelId="{EC2FCFF3-A9EF-43AC-AAFC-4C3DDF710CD4}">
      <dsp:nvSpPr>
        <dsp:cNvPr id="0" name=""/>
        <dsp:cNvSpPr/>
      </dsp:nvSpPr>
      <dsp:spPr>
        <a:xfrm>
          <a:off x="9313098" y="4714040"/>
          <a:ext cx="1163286" cy="287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Ekspedisjon og arkiv</a:t>
          </a:r>
          <a:endParaRPr lang="nb-NO" sz="900" b="1" kern="1200" dirty="0"/>
        </a:p>
      </dsp:txBody>
      <dsp:txXfrm>
        <a:off x="9313098" y="4714040"/>
        <a:ext cx="1163286" cy="287512"/>
      </dsp:txXfrm>
    </dsp:sp>
    <dsp:sp modelId="{F0044482-5E84-4B61-BBDC-DB510815519B}">
      <dsp:nvSpPr>
        <dsp:cNvPr id="0" name=""/>
        <dsp:cNvSpPr/>
      </dsp:nvSpPr>
      <dsp:spPr>
        <a:xfrm>
          <a:off x="9324493" y="5100120"/>
          <a:ext cx="996493" cy="319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Webredaksjon / informasjon</a:t>
          </a:r>
          <a:endParaRPr lang="nb-NO" sz="900" kern="1200" dirty="0"/>
        </a:p>
      </dsp:txBody>
      <dsp:txXfrm>
        <a:off x="9324493" y="5100120"/>
        <a:ext cx="996493" cy="319710"/>
      </dsp:txXfrm>
    </dsp:sp>
    <dsp:sp modelId="{EE2254A4-3073-4922-B2F7-C1C76264678B}">
      <dsp:nvSpPr>
        <dsp:cNvPr id="0" name=""/>
        <dsp:cNvSpPr/>
      </dsp:nvSpPr>
      <dsp:spPr>
        <a:xfrm>
          <a:off x="3199878" y="2024649"/>
          <a:ext cx="1230240" cy="33594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Studiekvalitetssystem</a:t>
          </a:r>
          <a:endParaRPr lang="nb-NO" sz="900" kern="1200" dirty="0"/>
        </a:p>
      </dsp:txBody>
      <dsp:txXfrm>
        <a:off x="3199878" y="2024649"/>
        <a:ext cx="1230240" cy="335942"/>
      </dsp:txXfrm>
    </dsp:sp>
    <dsp:sp modelId="{2A8D703A-9836-4939-ABFE-E8BD150BFBD9}">
      <dsp:nvSpPr>
        <dsp:cNvPr id="0" name=""/>
        <dsp:cNvSpPr/>
      </dsp:nvSpPr>
      <dsp:spPr>
        <a:xfrm>
          <a:off x="2642035" y="460135"/>
          <a:ext cx="1221263" cy="51450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Strategisk råd</a:t>
          </a:r>
          <a:br>
            <a:rPr lang="nb-NO" sz="900" b="1" kern="1200" dirty="0" smtClean="0"/>
          </a:br>
          <a:r>
            <a:rPr lang="nb-NO" sz="900" b="1" kern="1200" dirty="0" smtClean="0"/>
            <a:t>Kvalitetssikringsorgan</a:t>
          </a:r>
          <a:br>
            <a:rPr lang="nb-NO" sz="900" b="1" kern="1200" dirty="0" smtClean="0"/>
          </a:br>
          <a:r>
            <a:rPr lang="nb-NO" sz="900" b="1" kern="1200" dirty="0" smtClean="0"/>
            <a:t>Vitenskapelig utvalg</a:t>
          </a:r>
        </a:p>
      </dsp:txBody>
      <dsp:txXfrm>
        <a:off x="2642035" y="460135"/>
        <a:ext cx="1221263" cy="514507"/>
      </dsp:txXfrm>
    </dsp:sp>
    <dsp:sp modelId="{FB034D55-5B28-4299-ABAC-E146AC3AD8F1}">
      <dsp:nvSpPr>
        <dsp:cNvPr id="0" name=""/>
        <dsp:cNvSpPr/>
      </dsp:nvSpPr>
      <dsp:spPr>
        <a:xfrm>
          <a:off x="6249792" y="1700306"/>
          <a:ext cx="1381892" cy="79606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Tillitsvalgts møter</a:t>
          </a:r>
          <a:br>
            <a:rPr lang="nb-NO" sz="900" b="1" kern="1200" dirty="0" smtClean="0"/>
          </a:br>
          <a:r>
            <a:rPr lang="nb-NO" sz="900" b="1" kern="1200" dirty="0" smtClean="0"/>
            <a:t>Verneombud</a:t>
          </a:r>
          <a:br>
            <a:rPr lang="nb-NO" sz="900" b="1" kern="1200" dirty="0" smtClean="0"/>
          </a:br>
          <a:r>
            <a:rPr lang="nb-NO" sz="900" b="1" kern="1200" dirty="0" smtClean="0"/>
            <a:t>Ledermøter</a:t>
          </a:r>
          <a:br>
            <a:rPr lang="nb-NO" sz="900" b="1" kern="1200" dirty="0" smtClean="0"/>
          </a:br>
          <a:r>
            <a:rPr lang="nb-NO" sz="900" b="1" kern="1200" dirty="0" smtClean="0"/>
            <a:t>Seksjonsledermøter</a:t>
          </a:r>
          <a:br>
            <a:rPr lang="nb-NO" sz="900" b="1" kern="1200" dirty="0" smtClean="0"/>
          </a:br>
          <a:r>
            <a:rPr lang="nb-NO" sz="900" b="1" kern="1200" dirty="0" smtClean="0"/>
            <a:t>Personalmøter</a:t>
          </a:r>
        </a:p>
      </dsp:txBody>
      <dsp:txXfrm>
        <a:off x="6249792" y="1700306"/>
        <a:ext cx="1381892" cy="796067"/>
      </dsp:txXfrm>
    </dsp:sp>
    <dsp:sp modelId="{F2CC58B9-EFFD-40E1-8864-FF923EE8A516}">
      <dsp:nvSpPr>
        <dsp:cNvPr id="0" name=""/>
        <dsp:cNvSpPr/>
      </dsp:nvSpPr>
      <dsp:spPr>
        <a:xfrm>
          <a:off x="6296182" y="429900"/>
          <a:ext cx="1194848" cy="868011"/>
        </a:xfrm>
        <a:prstGeom prst="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Klagenemnd</a:t>
          </a:r>
          <a:br>
            <a:rPr lang="nb-NO" sz="900" b="1" kern="1200" dirty="0" smtClean="0"/>
          </a:br>
          <a:r>
            <a:rPr lang="nb-NO" sz="900" b="1" kern="1200" dirty="0" smtClean="0"/>
            <a:t>Skikkethetsnemnd</a:t>
          </a:r>
          <a:br>
            <a:rPr lang="nb-NO" sz="900" b="1" kern="1200" dirty="0" smtClean="0"/>
          </a:br>
          <a:r>
            <a:rPr lang="nb-NO" sz="900" b="1" kern="1200" dirty="0" smtClean="0"/>
            <a:t>Arbeidsmiljøutvalg</a:t>
          </a:r>
          <a:br>
            <a:rPr lang="nb-NO" sz="900" b="1" kern="1200" dirty="0" smtClean="0"/>
          </a:br>
          <a:r>
            <a:rPr lang="nb-NO" sz="900" b="1" kern="1200" dirty="0" smtClean="0"/>
            <a:t>Læringsmiljøutvalg</a:t>
          </a:r>
          <a:br>
            <a:rPr lang="nb-NO" sz="900" b="1" kern="1200" dirty="0" smtClean="0"/>
          </a:br>
          <a:r>
            <a:rPr lang="nb-NO" sz="900" b="1" kern="1200" dirty="0" smtClean="0"/>
            <a:t>Studentparlamentet</a:t>
          </a:r>
        </a:p>
      </dsp:txBody>
      <dsp:txXfrm>
        <a:off x="6296182" y="429900"/>
        <a:ext cx="1194848" cy="868011"/>
      </dsp:txXfrm>
    </dsp:sp>
    <dsp:sp modelId="{9F6E8BCF-BF6B-4FFA-94E2-A9DD3892F525}">
      <dsp:nvSpPr>
        <dsp:cNvPr id="0" name=""/>
        <dsp:cNvSpPr/>
      </dsp:nvSpPr>
      <dsp:spPr>
        <a:xfrm>
          <a:off x="2362992" y="1624784"/>
          <a:ext cx="2060050" cy="24309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kern="1200" dirty="0" smtClean="0"/>
            <a:t>Utreder organisasjon og personal</a:t>
          </a:r>
          <a:endParaRPr lang="nb-NO" sz="900" b="1" kern="1200" dirty="0"/>
        </a:p>
      </dsp:txBody>
      <dsp:txXfrm>
        <a:off x="2362992" y="1624784"/>
        <a:ext cx="2060050" cy="243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553" cy="495612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532" y="1"/>
            <a:ext cx="2945553" cy="495612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r">
              <a:defRPr sz="1200"/>
            </a:lvl1pPr>
          </a:lstStyle>
          <a:p>
            <a:fld id="{76D67A92-8D63-44DC-AFE6-8EE9B5ADEF78}" type="datetimeFigureOut">
              <a:rPr lang="nb-NO" smtClean="0"/>
              <a:t>13.01.2017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945553" cy="497211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532" y="9427828"/>
            <a:ext cx="2945553" cy="497211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r">
              <a:defRPr sz="1200"/>
            </a:lvl1pPr>
          </a:lstStyle>
          <a:p>
            <a:fld id="{B9B25EEF-5E56-4014-A2E6-5A03B293B6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3360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056A-529A-427D-A958-641DF8C7B6E5}" type="datetimeFigureOut">
              <a:rPr lang="nb-NO" smtClean="0"/>
              <a:t>13.01.2017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BD68-D71B-478A-80C8-D525C6A57B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895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056A-529A-427D-A958-641DF8C7B6E5}" type="datetimeFigureOut">
              <a:rPr lang="nb-NO" smtClean="0"/>
              <a:t>13.01.2017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BD68-D71B-478A-80C8-D525C6A57B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176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056A-529A-427D-A958-641DF8C7B6E5}" type="datetimeFigureOut">
              <a:rPr lang="nb-NO" smtClean="0"/>
              <a:t>13.01.2017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BD68-D71B-478A-80C8-D525C6A57B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19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056A-529A-427D-A958-641DF8C7B6E5}" type="datetimeFigureOut">
              <a:rPr lang="nb-NO" smtClean="0"/>
              <a:t>13.01.2017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BD68-D71B-478A-80C8-D525C6A57B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213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056A-529A-427D-A958-641DF8C7B6E5}" type="datetimeFigureOut">
              <a:rPr lang="nb-NO" smtClean="0"/>
              <a:t>13.01.2017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BD68-D71B-478A-80C8-D525C6A57B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450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056A-529A-427D-A958-641DF8C7B6E5}" type="datetimeFigureOut">
              <a:rPr lang="nb-NO" smtClean="0"/>
              <a:t>13.01.2017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BD68-D71B-478A-80C8-D525C6A57B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056A-529A-427D-A958-641DF8C7B6E5}" type="datetimeFigureOut">
              <a:rPr lang="nb-NO" smtClean="0"/>
              <a:t>13.01.2017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BD68-D71B-478A-80C8-D525C6A57B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733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056A-529A-427D-A958-641DF8C7B6E5}" type="datetimeFigureOut">
              <a:rPr lang="nb-NO" smtClean="0"/>
              <a:t>13.01.2017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BD68-D71B-478A-80C8-D525C6A57B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16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056A-529A-427D-A958-641DF8C7B6E5}" type="datetimeFigureOut">
              <a:rPr lang="nb-NO" smtClean="0"/>
              <a:t>13.01.2017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BD68-D71B-478A-80C8-D525C6A57B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065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056A-529A-427D-A958-641DF8C7B6E5}" type="datetimeFigureOut">
              <a:rPr lang="nb-NO" smtClean="0"/>
              <a:t>13.01.2017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BD68-D71B-478A-80C8-D525C6A57B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701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056A-529A-427D-A958-641DF8C7B6E5}" type="datetimeFigureOut">
              <a:rPr lang="nb-NO" smtClean="0"/>
              <a:t>13.01.2017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BD68-D71B-478A-80C8-D525C6A57B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740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3056A-529A-427D-A958-641DF8C7B6E5}" type="datetimeFigureOut">
              <a:rPr lang="nb-NO" smtClean="0"/>
              <a:t>13.01.2017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3BD68-D71B-478A-80C8-D525C6A57B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988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848602" y="6223001"/>
            <a:ext cx="3632198" cy="499532"/>
          </a:xfrm>
        </p:spPr>
        <p:txBody>
          <a:bodyPr>
            <a:normAutofit fontScale="32500" lnSpcReduction="20000"/>
          </a:bodyPr>
          <a:lstStyle/>
          <a:p>
            <a:r>
              <a:rPr lang="nb-NO" dirty="0" smtClean="0"/>
              <a:t>								</a:t>
            </a:r>
            <a:r>
              <a:rPr lang="nb-NO" sz="3600" dirty="0" smtClean="0"/>
              <a:t>Geir Inge Lien, 13/1-2017</a:t>
            </a:r>
            <a:endParaRPr lang="nb-NO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48554732"/>
              </p:ext>
            </p:extLst>
          </p:nvPr>
        </p:nvGraphicFramePr>
        <p:xfrm>
          <a:off x="905933" y="129653"/>
          <a:ext cx="10676467" cy="640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43448" y="0"/>
            <a:ext cx="9024551" cy="469557"/>
          </a:xfrm>
        </p:spPr>
        <p:txBody>
          <a:bodyPr>
            <a:normAutofit/>
          </a:bodyPr>
          <a:lstStyle/>
          <a:p>
            <a:r>
              <a:rPr lang="nb-N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Organisasjonskart </a:t>
            </a:r>
            <a:r>
              <a:rPr lang="nb-NO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DMMH 2017</a:t>
            </a:r>
            <a:endParaRPr lang="nb-N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118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</TotalTime>
  <Words>77</Words>
  <Application>Microsoft Office PowerPoint</Application>
  <PresentationFormat>Egendefinert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Organisasjonskart DMMH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Geir Inge Lien</dc:creator>
  <cp:lastModifiedBy>Monica Larsen Donovan</cp:lastModifiedBy>
  <cp:revision>62</cp:revision>
  <cp:lastPrinted>2017-01-13T08:39:04Z</cp:lastPrinted>
  <dcterms:created xsi:type="dcterms:W3CDTF">2014-05-11T15:53:21Z</dcterms:created>
  <dcterms:modified xsi:type="dcterms:W3CDTF">2017-01-13T08:39:10Z</dcterms:modified>
</cp:coreProperties>
</file>